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316" r:id="rId4"/>
    <p:sldId id="257" r:id="rId5"/>
    <p:sldId id="258" r:id="rId6"/>
    <p:sldId id="343" r:id="rId7"/>
    <p:sldId id="345" r:id="rId8"/>
    <p:sldId id="346" r:id="rId9"/>
    <p:sldId id="262" r:id="rId10"/>
    <p:sldId id="295" r:id="rId11"/>
    <p:sldId id="296" r:id="rId12"/>
    <p:sldId id="347" r:id="rId13"/>
    <p:sldId id="348" r:id="rId14"/>
    <p:sldId id="349" r:id="rId15"/>
    <p:sldId id="266" r:id="rId16"/>
    <p:sldId id="267" r:id="rId17"/>
    <p:sldId id="268" r:id="rId18"/>
    <p:sldId id="350" r:id="rId19"/>
    <p:sldId id="351" r:id="rId20"/>
    <p:sldId id="358" r:id="rId21"/>
    <p:sldId id="352" r:id="rId22"/>
    <p:sldId id="357" r:id="rId23"/>
    <p:sldId id="353" r:id="rId24"/>
    <p:sldId id="354" r:id="rId25"/>
    <p:sldId id="355" r:id="rId26"/>
    <p:sldId id="272" r:id="rId27"/>
    <p:sldId id="325" r:id="rId28"/>
    <p:sldId id="326" r:id="rId29"/>
    <p:sldId id="34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3366"/>
        </a:solidFill>
        <a:latin typeface="Times New Roman" pitchFamily="18" charset="0"/>
        <a:ea typeface="ヒラギノ角ゴ ProN W3" charset="0"/>
        <a:cs typeface="ヒラギノ角ゴ ProN W3" charset="0"/>
        <a:sym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3366"/>
        </a:solidFill>
        <a:latin typeface="Times New Roman" pitchFamily="18" charset="0"/>
        <a:ea typeface="ヒラギノ角ゴ ProN W3" charset="0"/>
        <a:cs typeface="ヒラギノ角ゴ ProN W3" charset="0"/>
        <a:sym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3366"/>
        </a:solidFill>
        <a:latin typeface="Times New Roman" pitchFamily="18" charset="0"/>
        <a:ea typeface="ヒラギノ角ゴ ProN W3" charset="0"/>
        <a:cs typeface="ヒラギノ角ゴ ProN W3" charset="0"/>
        <a:sym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3366"/>
        </a:solidFill>
        <a:latin typeface="Times New Roman" pitchFamily="18" charset="0"/>
        <a:ea typeface="ヒラギノ角ゴ ProN W3" charset="0"/>
        <a:cs typeface="ヒラギノ角ゴ ProN W3" charset="0"/>
        <a:sym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3366"/>
        </a:solidFill>
        <a:latin typeface="Times New Roman" pitchFamily="18" charset="0"/>
        <a:ea typeface="ヒラギノ角ゴ ProN W3" charset="0"/>
        <a:cs typeface="ヒラギノ角ゴ ProN W3" charset="0"/>
        <a:sym typeface="Times New Roman" pitchFamily="18" charset="0"/>
      </a:defRPr>
    </a:lvl5pPr>
    <a:lvl6pPr marL="2286000" algn="l" defTabSz="914400" rtl="0" eaLnBrk="1" latinLnBrk="0" hangingPunct="1">
      <a:defRPr sz="2400" kern="1200">
        <a:solidFill>
          <a:srgbClr val="003366"/>
        </a:solidFill>
        <a:latin typeface="Times New Roman" pitchFamily="18" charset="0"/>
        <a:ea typeface="ヒラギノ角ゴ ProN W3" charset="0"/>
        <a:cs typeface="ヒラギノ角ゴ ProN W3" charset="0"/>
        <a:sym typeface="Times New Roman" pitchFamily="18" charset="0"/>
      </a:defRPr>
    </a:lvl6pPr>
    <a:lvl7pPr marL="2743200" algn="l" defTabSz="914400" rtl="0" eaLnBrk="1" latinLnBrk="0" hangingPunct="1">
      <a:defRPr sz="2400" kern="1200">
        <a:solidFill>
          <a:srgbClr val="003366"/>
        </a:solidFill>
        <a:latin typeface="Times New Roman" pitchFamily="18" charset="0"/>
        <a:ea typeface="ヒラギノ角ゴ ProN W3" charset="0"/>
        <a:cs typeface="ヒラギノ角ゴ ProN W3" charset="0"/>
        <a:sym typeface="Times New Roman" pitchFamily="18" charset="0"/>
      </a:defRPr>
    </a:lvl7pPr>
    <a:lvl8pPr marL="3200400" algn="l" defTabSz="914400" rtl="0" eaLnBrk="1" latinLnBrk="0" hangingPunct="1">
      <a:defRPr sz="2400" kern="1200">
        <a:solidFill>
          <a:srgbClr val="003366"/>
        </a:solidFill>
        <a:latin typeface="Times New Roman" pitchFamily="18" charset="0"/>
        <a:ea typeface="ヒラギノ角ゴ ProN W3" charset="0"/>
        <a:cs typeface="ヒラギノ角ゴ ProN W3" charset="0"/>
        <a:sym typeface="Times New Roman" pitchFamily="18" charset="0"/>
      </a:defRPr>
    </a:lvl8pPr>
    <a:lvl9pPr marL="3657600" algn="l" defTabSz="914400" rtl="0" eaLnBrk="1" latinLnBrk="0" hangingPunct="1">
      <a:defRPr sz="2400" kern="1200">
        <a:solidFill>
          <a:srgbClr val="003366"/>
        </a:solidFill>
        <a:latin typeface="Times New Roman" pitchFamily="18" charset="0"/>
        <a:ea typeface="ヒラギノ角ゴ ProN W3" charset="0"/>
        <a:cs typeface="ヒラギノ角ゴ ProN W3" charset="0"/>
        <a:sym typeface="Times New Roman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F739DC70-0319-4291-918A-4FC9D4DD6EAF}">
          <p14:sldIdLst>
            <p14:sldId id="256"/>
            <p14:sldId id="259"/>
            <p14:sldId id="316"/>
            <p14:sldId id="257"/>
            <p14:sldId id="258"/>
            <p14:sldId id="343"/>
            <p14:sldId id="345"/>
            <p14:sldId id="346"/>
          </p14:sldIdLst>
        </p14:section>
        <p14:section name="Abschnitt ohne Titel" id="{AC3B5A75-637A-45FA-B484-B6B27E843D1B}">
          <p14:sldIdLst>
            <p14:sldId id="262"/>
            <p14:sldId id="295"/>
            <p14:sldId id="296"/>
            <p14:sldId id="347"/>
            <p14:sldId id="348"/>
            <p14:sldId id="349"/>
            <p14:sldId id="266"/>
            <p14:sldId id="267"/>
            <p14:sldId id="268"/>
            <p14:sldId id="350"/>
            <p14:sldId id="351"/>
            <p14:sldId id="358"/>
            <p14:sldId id="352"/>
            <p14:sldId id="357"/>
            <p14:sldId id="353"/>
            <p14:sldId id="354"/>
            <p14:sldId id="355"/>
            <p14:sldId id="272"/>
            <p14:sldId id="325"/>
            <p14:sldId id="326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FF"/>
    <a:srgbClr val="334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9" autoAdjust="0"/>
    <p:restoredTop sz="86442" autoAdjust="0"/>
  </p:normalViewPr>
  <p:slideViewPr>
    <p:cSldViewPr>
      <p:cViewPr varScale="1">
        <p:scale>
          <a:sx n="113" d="100"/>
          <a:sy n="113" d="100"/>
        </p:scale>
        <p:origin x="11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14CE9-D616-814B-A814-7E3FD580194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699BDC-5433-634C-8F54-45C5FF4D9BB8}">
      <dgm:prSet phldrT="[Text]"/>
      <dgm:spPr>
        <a:solidFill>
          <a:schemeClr val="tx2"/>
        </a:solidFill>
      </dgm:spPr>
      <dgm:t>
        <a:bodyPr/>
        <a:lstStyle/>
        <a:p>
          <a:r>
            <a:rPr lang="de-DE" dirty="0">
              <a:solidFill>
                <a:schemeClr val="bg1"/>
              </a:solidFill>
            </a:rPr>
            <a:t>Vertretung</a:t>
          </a:r>
        </a:p>
      </dgm:t>
    </dgm:pt>
    <dgm:pt modelId="{90612FC6-E308-DF43-9F5E-71E95AD21A7B}" type="parTrans" cxnId="{3AF60BA6-DEA7-6842-B5E0-6C0986FE14F4}">
      <dgm:prSet/>
      <dgm:spPr/>
      <dgm:t>
        <a:bodyPr/>
        <a:lstStyle/>
        <a:p>
          <a:endParaRPr lang="de-DE"/>
        </a:p>
      </dgm:t>
    </dgm:pt>
    <dgm:pt modelId="{2D17216E-50C6-9948-8559-87E3E5B58A98}" type="sibTrans" cxnId="{3AF60BA6-DEA7-6842-B5E0-6C0986FE14F4}">
      <dgm:prSet/>
      <dgm:spPr/>
      <dgm:t>
        <a:bodyPr/>
        <a:lstStyle/>
        <a:p>
          <a:endParaRPr lang="de-DE"/>
        </a:p>
      </dgm:t>
    </dgm:pt>
    <dgm:pt modelId="{95820B5D-C2D5-C040-AD31-232749BA75A9}">
      <dgm:prSet phldrT="[Text]"/>
      <dgm:spPr>
        <a:solidFill>
          <a:schemeClr val="accent5"/>
        </a:solidFill>
      </dgm:spPr>
      <dgm:t>
        <a:bodyPr/>
        <a:lstStyle/>
        <a:p>
          <a:r>
            <a:rPr lang="de-DE" dirty="0"/>
            <a:t>Schulfahrten</a:t>
          </a:r>
        </a:p>
      </dgm:t>
    </dgm:pt>
    <dgm:pt modelId="{58E14E3D-2DBE-F24F-B520-E80919ACBEE9}" type="parTrans" cxnId="{F0AC293E-AE99-9441-92BE-672F28E4AFA6}">
      <dgm:prSet/>
      <dgm:spPr/>
      <dgm:t>
        <a:bodyPr/>
        <a:lstStyle/>
        <a:p>
          <a:endParaRPr lang="de-DE"/>
        </a:p>
      </dgm:t>
    </dgm:pt>
    <dgm:pt modelId="{9D8C920F-73CC-5442-9ECE-5C814346596C}" type="sibTrans" cxnId="{F0AC293E-AE99-9441-92BE-672F28E4AFA6}">
      <dgm:prSet/>
      <dgm:spPr/>
      <dgm:t>
        <a:bodyPr/>
        <a:lstStyle/>
        <a:p>
          <a:endParaRPr lang="de-DE"/>
        </a:p>
      </dgm:t>
    </dgm:pt>
    <dgm:pt modelId="{060CF2F3-C048-4E4C-977C-5C1514EC02A2}">
      <dgm:prSet/>
      <dgm:spPr>
        <a:solidFill>
          <a:schemeClr val="accent2"/>
        </a:solidFill>
      </dgm:spPr>
      <dgm:t>
        <a:bodyPr/>
        <a:lstStyle/>
        <a:p>
          <a:r>
            <a:rPr lang="de-DE" dirty="0"/>
            <a:t>Medien</a:t>
          </a:r>
        </a:p>
      </dgm:t>
    </dgm:pt>
    <dgm:pt modelId="{F912886F-4683-7345-BC49-AC6AF74F5C6C}" type="parTrans" cxnId="{270151E0-F2E6-2744-A0F9-773CCF1325D3}">
      <dgm:prSet/>
      <dgm:spPr/>
      <dgm:t>
        <a:bodyPr/>
        <a:lstStyle/>
        <a:p>
          <a:endParaRPr lang="de-DE"/>
        </a:p>
      </dgm:t>
    </dgm:pt>
    <dgm:pt modelId="{9F635FF1-EE33-4E4E-B15D-9ADD5A8D638B}" type="sibTrans" cxnId="{270151E0-F2E6-2744-A0F9-773CCF1325D3}">
      <dgm:prSet/>
      <dgm:spPr/>
      <dgm:t>
        <a:bodyPr/>
        <a:lstStyle/>
        <a:p>
          <a:endParaRPr lang="de-DE"/>
        </a:p>
      </dgm:t>
    </dgm:pt>
    <dgm:pt modelId="{21B9879B-3AF0-1F42-8A18-22133EB80CD1}">
      <dgm:prSet/>
      <dgm:spPr>
        <a:solidFill>
          <a:schemeClr val="accent3"/>
        </a:solidFill>
      </dgm:spPr>
      <dgm:t>
        <a:bodyPr/>
        <a:lstStyle/>
        <a:p>
          <a:r>
            <a:rPr lang="de-DE" dirty="0"/>
            <a:t>Fördern und Fordern</a:t>
          </a:r>
        </a:p>
      </dgm:t>
    </dgm:pt>
    <dgm:pt modelId="{23DABCE6-242B-9D43-9C51-7ED82CA3FDBC}" type="parTrans" cxnId="{740672B7-949E-9541-AC00-B15E25575FAF}">
      <dgm:prSet/>
      <dgm:spPr/>
      <dgm:t>
        <a:bodyPr/>
        <a:lstStyle/>
        <a:p>
          <a:endParaRPr lang="de-DE"/>
        </a:p>
      </dgm:t>
    </dgm:pt>
    <dgm:pt modelId="{82BA02B1-8778-9945-A1DB-3C3BA553AC8E}" type="sibTrans" cxnId="{740672B7-949E-9541-AC00-B15E25575FAF}">
      <dgm:prSet/>
      <dgm:spPr/>
      <dgm:t>
        <a:bodyPr/>
        <a:lstStyle/>
        <a:p>
          <a:endParaRPr lang="de-DE"/>
        </a:p>
      </dgm:t>
    </dgm:pt>
    <dgm:pt modelId="{2B5C2D00-C120-BC40-A5E4-49B71A10B746}">
      <dgm:prSet/>
      <dgm:spPr>
        <a:solidFill>
          <a:schemeClr val="accent4"/>
        </a:solidFill>
      </dgm:spPr>
      <dgm:t>
        <a:bodyPr/>
        <a:lstStyle/>
        <a:p>
          <a:r>
            <a:rPr lang="de-DE" dirty="0"/>
            <a:t>Prävention</a:t>
          </a:r>
        </a:p>
      </dgm:t>
    </dgm:pt>
    <dgm:pt modelId="{EFC6AAA1-E4D5-9B45-A16C-12DD1A1551E4}" type="parTrans" cxnId="{398FB6A2-8260-6A4F-B4F1-E9C34C128C13}">
      <dgm:prSet/>
      <dgm:spPr/>
      <dgm:t>
        <a:bodyPr/>
        <a:lstStyle/>
        <a:p>
          <a:endParaRPr lang="de-DE"/>
        </a:p>
      </dgm:t>
    </dgm:pt>
    <dgm:pt modelId="{22769A8E-C3FE-C040-A0F6-C9B04EE777AF}" type="sibTrans" cxnId="{398FB6A2-8260-6A4F-B4F1-E9C34C128C13}">
      <dgm:prSet/>
      <dgm:spPr/>
      <dgm:t>
        <a:bodyPr/>
        <a:lstStyle/>
        <a:p>
          <a:endParaRPr lang="de-DE"/>
        </a:p>
      </dgm:t>
    </dgm:pt>
    <dgm:pt modelId="{B3368AF0-FD4A-E043-A1C2-45FFBBAD458B}" type="pres">
      <dgm:prSet presAssocID="{52F14CE9-D616-814B-A814-7E3FD5801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94D6369-DBCF-6446-BD01-0FC06A05DB63}" type="pres">
      <dgm:prSet presAssocID="{EB699BDC-5433-634C-8F54-45C5FF4D9BB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BB2237-3E07-7E40-9A0A-FE49BC9C5E43}" type="pres">
      <dgm:prSet presAssocID="{2D17216E-50C6-9948-8559-87E3E5B58A98}" presName="spacer" presStyleCnt="0"/>
      <dgm:spPr/>
    </dgm:pt>
    <dgm:pt modelId="{8D0C10AB-8351-A048-AB6C-82742900793C}" type="pres">
      <dgm:prSet presAssocID="{95820B5D-C2D5-C040-AD31-232749BA75A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762250-D45B-8542-B216-9AFE3119946F}" type="pres">
      <dgm:prSet presAssocID="{9D8C920F-73CC-5442-9ECE-5C814346596C}" presName="spacer" presStyleCnt="0"/>
      <dgm:spPr/>
    </dgm:pt>
    <dgm:pt modelId="{76F152D0-949F-B343-A2CA-BE4F17F11C93}" type="pres">
      <dgm:prSet presAssocID="{060CF2F3-C048-4E4C-977C-5C1514EC02A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B82A8F-35F8-D14C-BBDD-907F4D6AF8A1}" type="pres">
      <dgm:prSet presAssocID="{9F635FF1-EE33-4E4E-B15D-9ADD5A8D638B}" presName="spacer" presStyleCnt="0"/>
      <dgm:spPr/>
    </dgm:pt>
    <dgm:pt modelId="{A1D0864D-9165-954F-9F12-ACAB117BD372}" type="pres">
      <dgm:prSet presAssocID="{21B9879B-3AF0-1F42-8A18-22133EB80CD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97BAA8-0705-1244-9110-4FF9FDA3CFB4}" type="pres">
      <dgm:prSet presAssocID="{82BA02B1-8778-9945-A1DB-3C3BA553AC8E}" presName="spacer" presStyleCnt="0"/>
      <dgm:spPr/>
    </dgm:pt>
    <dgm:pt modelId="{91A92E56-20D2-C642-B7C4-37E045C94A6E}" type="pres">
      <dgm:prSet presAssocID="{2B5C2D00-C120-BC40-A5E4-49B71A10B74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98FB6A2-8260-6A4F-B4F1-E9C34C128C13}" srcId="{52F14CE9-D616-814B-A814-7E3FD5801941}" destId="{2B5C2D00-C120-BC40-A5E4-49B71A10B746}" srcOrd="4" destOrd="0" parTransId="{EFC6AAA1-E4D5-9B45-A16C-12DD1A1551E4}" sibTransId="{22769A8E-C3FE-C040-A0F6-C9B04EE777AF}"/>
    <dgm:cxn modelId="{2351F396-9C37-8C42-8FE1-D234FCEF0667}" type="presOf" srcId="{2B5C2D00-C120-BC40-A5E4-49B71A10B746}" destId="{91A92E56-20D2-C642-B7C4-37E045C94A6E}" srcOrd="0" destOrd="0" presId="urn:microsoft.com/office/officeart/2005/8/layout/vList2"/>
    <dgm:cxn modelId="{270151E0-F2E6-2744-A0F9-773CCF1325D3}" srcId="{52F14CE9-D616-814B-A814-7E3FD5801941}" destId="{060CF2F3-C048-4E4C-977C-5C1514EC02A2}" srcOrd="2" destOrd="0" parTransId="{F912886F-4683-7345-BC49-AC6AF74F5C6C}" sibTransId="{9F635FF1-EE33-4E4E-B15D-9ADD5A8D638B}"/>
    <dgm:cxn modelId="{3AF60BA6-DEA7-6842-B5E0-6C0986FE14F4}" srcId="{52F14CE9-D616-814B-A814-7E3FD5801941}" destId="{EB699BDC-5433-634C-8F54-45C5FF4D9BB8}" srcOrd="0" destOrd="0" parTransId="{90612FC6-E308-DF43-9F5E-71E95AD21A7B}" sibTransId="{2D17216E-50C6-9948-8559-87E3E5B58A98}"/>
    <dgm:cxn modelId="{7C2ECEFE-7C49-8446-97C1-08E6CE0AE76C}" type="presOf" srcId="{95820B5D-C2D5-C040-AD31-232749BA75A9}" destId="{8D0C10AB-8351-A048-AB6C-82742900793C}" srcOrd="0" destOrd="0" presId="urn:microsoft.com/office/officeart/2005/8/layout/vList2"/>
    <dgm:cxn modelId="{3B5E442D-5839-A346-B73B-40674287394E}" type="presOf" srcId="{060CF2F3-C048-4E4C-977C-5C1514EC02A2}" destId="{76F152D0-949F-B343-A2CA-BE4F17F11C93}" srcOrd="0" destOrd="0" presId="urn:microsoft.com/office/officeart/2005/8/layout/vList2"/>
    <dgm:cxn modelId="{F60B3EBC-C5C2-A741-A4F0-F6C655589623}" type="presOf" srcId="{21B9879B-3AF0-1F42-8A18-22133EB80CD1}" destId="{A1D0864D-9165-954F-9F12-ACAB117BD372}" srcOrd="0" destOrd="0" presId="urn:microsoft.com/office/officeart/2005/8/layout/vList2"/>
    <dgm:cxn modelId="{ABA5FF08-DB18-2C4C-B32D-6E6BA37B3583}" type="presOf" srcId="{EB699BDC-5433-634C-8F54-45C5FF4D9BB8}" destId="{C94D6369-DBCF-6446-BD01-0FC06A05DB63}" srcOrd="0" destOrd="0" presId="urn:microsoft.com/office/officeart/2005/8/layout/vList2"/>
    <dgm:cxn modelId="{EFA7E7EF-B3C9-884F-9213-74B5DFA38413}" type="presOf" srcId="{52F14CE9-D616-814B-A814-7E3FD5801941}" destId="{B3368AF0-FD4A-E043-A1C2-45FFBBAD458B}" srcOrd="0" destOrd="0" presId="urn:microsoft.com/office/officeart/2005/8/layout/vList2"/>
    <dgm:cxn modelId="{F0AC293E-AE99-9441-92BE-672F28E4AFA6}" srcId="{52F14CE9-D616-814B-A814-7E3FD5801941}" destId="{95820B5D-C2D5-C040-AD31-232749BA75A9}" srcOrd="1" destOrd="0" parTransId="{58E14E3D-2DBE-F24F-B520-E80919ACBEE9}" sibTransId="{9D8C920F-73CC-5442-9ECE-5C814346596C}"/>
    <dgm:cxn modelId="{740672B7-949E-9541-AC00-B15E25575FAF}" srcId="{52F14CE9-D616-814B-A814-7E3FD5801941}" destId="{21B9879B-3AF0-1F42-8A18-22133EB80CD1}" srcOrd="3" destOrd="0" parTransId="{23DABCE6-242B-9D43-9C51-7ED82CA3FDBC}" sibTransId="{82BA02B1-8778-9945-A1DB-3C3BA553AC8E}"/>
    <dgm:cxn modelId="{3DF52906-54C0-CA42-BE0B-36EC9B723CD0}" type="presParOf" srcId="{B3368AF0-FD4A-E043-A1C2-45FFBBAD458B}" destId="{C94D6369-DBCF-6446-BD01-0FC06A05DB63}" srcOrd="0" destOrd="0" presId="urn:microsoft.com/office/officeart/2005/8/layout/vList2"/>
    <dgm:cxn modelId="{4A3B979E-B429-E141-872E-1DE8DD26ABF1}" type="presParOf" srcId="{B3368AF0-FD4A-E043-A1C2-45FFBBAD458B}" destId="{05BB2237-3E07-7E40-9A0A-FE49BC9C5E43}" srcOrd="1" destOrd="0" presId="urn:microsoft.com/office/officeart/2005/8/layout/vList2"/>
    <dgm:cxn modelId="{BE27E7BA-9CDC-DD4B-9496-8C38FA3DFA01}" type="presParOf" srcId="{B3368AF0-FD4A-E043-A1C2-45FFBBAD458B}" destId="{8D0C10AB-8351-A048-AB6C-82742900793C}" srcOrd="2" destOrd="0" presId="urn:microsoft.com/office/officeart/2005/8/layout/vList2"/>
    <dgm:cxn modelId="{1CB26065-C11A-C94A-AC3E-C1C683CCF8B1}" type="presParOf" srcId="{B3368AF0-FD4A-E043-A1C2-45FFBBAD458B}" destId="{A2762250-D45B-8542-B216-9AFE3119946F}" srcOrd="3" destOrd="0" presId="urn:microsoft.com/office/officeart/2005/8/layout/vList2"/>
    <dgm:cxn modelId="{16B04D11-155D-2344-88F4-A4308762B529}" type="presParOf" srcId="{B3368AF0-FD4A-E043-A1C2-45FFBBAD458B}" destId="{76F152D0-949F-B343-A2CA-BE4F17F11C93}" srcOrd="4" destOrd="0" presId="urn:microsoft.com/office/officeart/2005/8/layout/vList2"/>
    <dgm:cxn modelId="{77437A97-2E77-B24A-9630-7A88671A1FD7}" type="presParOf" srcId="{B3368AF0-FD4A-E043-A1C2-45FFBBAD458B}" destId="{4BB82A8F-35F8-D14C-BBDD-907F4D6AF8A1}" srcOrd="5" destOrd="0" presId="urn:microsoft.com/office/officeart/2005/8/layout/vList2"/>
    <dgm:cxn modelId="{89FE5E0D-2D8F-6F4E-B509-2DF9C9B7B88F}" type="presParOf" srcId="{B3368AF0-FD4A-E043-A1C2-45FFBBAD458B}" destId="{A1D0864D-9165-954F-9F12-ACAB117BD372}" srcOrd="6" destOrd="0" presId="urn:microsoft.com/office/officeart/2005/8/layout/vList2"/>
    <dgm:cxn modelId="{5E3F18EA-9782-1C4E-9548-37DBB3B930F8}" type="presParOf" srcId="{B3368AF0-FD4A-E043-A1C2-45FFBBAD458B}" destId="{7497BAA8-0705-1244-9110-4FF9FDA3CFB4}" srcOrd="7" destOrd="0" presId="urn:microsoft.com/office/officeart/2005/8/layout/vList2"/>
    <dgm:cxn modelId="{EA20E9FA-3396-7E48-9F84-D5D514E81CF3}" type="presParOf" srcId="{B3368AF0-FD4A-E043-A1C2-45FFBBAD458B}" destId="{91A92E56-20D2-C642-B7C4-37E045C94A6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F14CE9-D616-814B-A814-7E3FD580194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699BDC-5433-634C-8F54-45C5FF4D9BB8}">
      <dgm:prSet phldrT="[Text]" custT="1"/>
      <dgm:spPr>
        <a:solidFill>
          <a:schemeClr val="tx2"/>
        </a:solidFill>
      </dgm:spPr>
      <dgm:t>
        <a:bodyPr/>
        <a:lstStyle/>
        <a:p>
          <a:r>
            <a:rPr lang="de-DE" sz="4000" dirty="0">
              <a:solidFill>
                <a:schemeClr val="bg1"/>
              </a:solidFill>
            </a:rPr>
            <a:t>Vertretung</a:t>
          </a:r>
        </a:p>
      </dgm:t>
    </dgm:pt>
    <dgm:pt modelId="{90612FC6-E308-DF43-9F5E-71E95AD21A7B}" type="parTrans" cxnId="{3AF60BA6-DEA7-6842-B5E0-6C0986FE14F4}">
      <dgm:prSet/>
      <dgm:spPr/>
      <dgm:t>
        <a:bodyPr/>
        <a:lstStyle/>
        <a:p>
          <a:endParaRPr lang="de-DE"/>
        </a:p>
      </dgm:t>
    </dgm:pt>
    <dgm:pt modelId="{2D17216E-50C6-9948-8559-87E3E5B58A98}" type="sibTrans" cxnId="{3AF60BA6-DEA7-6842-B5E0-6C0986FE14F4}">
      <dgm:prSet/>
      <dgm:spPr/>
      <dgm:t>
        <a:bodyPr/>
        <a:lstStyle/>
        <a:p>
          <a:endParaRPr lang="de-DE"/>
        </a:p>
      </dgm:t>
    </dgm:pt>
    <dgm:pt modelId="{B3368AF0-FD4A-E043-A1C2-45FFBBAD458B}" type="pres">
      <dgm:prSet presAssocID="{52F14CE9-D616-814B-A814-7E3FD5801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94D6369-DBCF-6446-BD01-0FC06A05DB63}" type="pres">
      <dgm:prSet presAssocID="{EB699BDC-5433-634C-8F54-45C5FF4D9BB8}" presName="parentText" presStyleLbl="node1" presStyleIdx="0" presStyleCnt="1" custLinFactNeighborX="624" custLinFactNeighborY="-1880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FA7E7EF-B3C9-884F-9213-74B5DFA38413}" type="presOf" srcId="{52F14CE9-D616-814B-A814-7E3FD5801941}" destId="{B3368AF0-FD4A-E043-A1C2-45FFBBAD458B}" srcOrd="0" destOrd="0" presId="urn:microsoft.com/office/officeart/2005/8/layout/vList2"/>
    <dgm:cxn modelId="{ABA5FF08-DB18-2C4C-B32D-6E6BA37B3583}" type="presOf" srcId="{EB699BDC-5433-634C-8F54-45C5FF4D9BB8}" destId="{C94D6369-DBCF-6446-BD01-0FC06A05DB63}" srcOrd="0" destOrd="0" presId="urn:microsoft.com/office/officeart/2005/8/layout/vList2"/>
    <dgm:cxn modelId="{3AF60BA6-DEA7-6842-B5E0-6C0986FE14F4}" srcId="{52F14CE9-D616-814B-A814-7E3FD5801941}" destId="{EB699BDC-5433-634C-8F54-45C5FF4D9BB8}" srcOrd="0" destOrd="0" parTransId="{90612FC6-E308-DF43-9F5E-71E95AD21A7B}" sibTransId="{2D17216E-50C6-9948-8559-87E3E5B58A98}"/>
    <dgm:cxn modelId="{3DF52906-54C0-CA42-BE0B-36EC9B723CD0}" type="presParOf" srcId="{B3368AF0-FD4A-E043-A1C2-45FFBBAD458B}" destId="{C94D6369-DBCF-6446-BD01-0FC06A05DB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F14CE9-D616-814B-A814-7E3FD580194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699BDC-5433-634C-8F54-45C5FF4D9BB8}">
      <dgm:prSet phldrT="[Text]" custT="1"/>
      <dgm:spPr>
        <a:solidFill>
          <a:schemeClr val="accent5"/>
        </a:solidFill>
      </dgm:spPr>
      <dgm:t>
        <a:bodyPr/>
        <a:lstStyle/>
        <a:p>
          <a:r>
            <a:rPr lang="de-DE" sz="4000" dirty="0">
              <a:solidFill>
                <a:schemeClr val="bg1"/>
              </a:solidFill>
            </a:rPr>
            <a:t>Schulfahrten</a:t>
          </a:r>
        </a:p>
      </dgm:t>
    </dgm:pt>
    <dgm:pt modelId="{90612FC6-E308-DF43-9F5E-71E95AD21A7B}" type="parTrans" cxnId="{3AF60BA6-DEA7-6842-B5E0-6C0986FE14F4}">
      <dgm:prSet/>
      <dgm:spPr/>
      <dgm:t>
        <a:bodyPr/>
        <a:lstStyle/>
        <a:p>
          <a:endParaRPr lang="de-DE"/>
        </a:p>
      </dgm:t>
    </dgm:pt>
    <dgm:pt modelId="{2D17216E-50C6-9948-8559-87E3E5B58A98}" type="sibTrans" cxnId="{3AF60BA6-DEA7-6842-B5E0-6C0986FE14F4}">
      <dgm:prSet/>
      <dgm:spPr/>
      <dgm:t>
        <a:bodyPr/>
        <a:lstStyle/>
        <a:p>
          <a:endParaRPr lang="de-DE"/>
        </a:p>
      </dgm:t>
    </dgm:pt>
    <dgm:pt modelId="{B3368AF0-FD4A-E043-A1C2-45FFBBAD458B}" type="pres">
      <dgm:prSet presAssocID="{52F14CE9-D616-814B-A814-7E3FD5801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94D6369-DBCF-6446-BD01-0FC06A05DB63}" type="pres">
      <dgm:prSet presAssocID="{EB699BDC-5433-634C-8F54-45C5FF4D9BB8}" presName="parentText" presStyleLbl="node1" presStyleIdx="0" presStyleCnt="1" custLinFactNeighborX="624" custLinFactNeighborY="-1880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FA7E7EF-B3C9-884F-9213-74B5DFA38413}" type="presOf" srcId="{52F14CE9-D616-814B-A814-7E3FD5801941}" destId="{B3368AF0-FD4A-E043-A1C2-45FFBBAD458B}" srcOrd="0" destOrd="0" presId="urn:microsoft.com/office/officeart/2005/8/layout/vList2"/>
    <dgm:cxn modelId="{ABA5FF08-DB18-2C4C-B32D-6E6BA37B3583}" type="presOf" srcId="{EB699BDC-5433-634C-8F54-45C5FF4D9BB8}" destId="{C94D6369-DBCF-6446-BD01-0FC06A05DB63}" srcOrd="0" destOrd="0" presId="urn:microsoft.com/office/officeart/2005/8/layout/vList2"/>
    <dgm:cxn modelId="{3AF60BA6-DEA7-6842-B5E0-6C0986FE14F4}" srcId="{52F14CE9-D616-814B-A814-7E3FD5801941}" destId="{EB699BDC-5433-634C-8F54-45C5FF4D9BB8}" srcOrd="0" destOrd="0" parTransId="{90612FC6-E308-DF43-9F5E-71E95AD21A7B}" sibTransId="{2D17216E-50C6-9948-8559-87E3E5B58A98}"/>
    <dgm:cxn modelId="{3DF52906-54C0-CA42-BE0B-36EC9B723CD0}" type="presParOf" srcId="{B3368AF0-FD4A-E043-A1C2-45FFBBAD458B}" destId="{C94D6369-DBCF-6446-BD01-0FC06A05DB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F14CE9-D616-814B-A814-7E3FD580194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699BDC-5433-634C-8F54-45C5FF4D9BB8}">
      <dgm:prSet phldrT="[Text]" custT="1"/>
      <dgm:spPr>
        <a:solidFill>
          <a:schemeClr val="accent5"/>
        </a:solidFill>
      </dgm:spPr>
      <dgm:t>
        <a:bodyPr/>
        <a:lstStyle/>
        <a:p>
          <a:r>
            <a:rPr lang="de-DE" sz="4000" dirty="0">
              <a:solidFill>
                <a:schemeClr val="bg1"/>
              </a:solidFill>
            </a:rPr>
            <a:t>Schulfahrten</a:t>
          </a:r>
        </a:p>
      </dgm:t>
    </dgm:pt>
    <dgm:pt modelId="{90612FC6-E308-DF43-9F5E-71E95AD21A7B}" type="parTrans" cxnId="{3AF60BA6-DEA7-6842-B5E0-6C0986FE14F4}">
      <dgm:prSet/>
      <dgm:spPr/>
      <dgm:t>
        <a:bodyPr/>
        <a:lstStyle/>
        <a:p>
          <a:endParaRPr lang="de-DE"/>
        </a:p>
      </dgm:t>
    </dgm:pt>
    <dgm:pt modelId="{2D17216E-50C6-9948-8559-87E3E5B58A98}" type="sibTrans" cxnId="{3AF60BA6-DEA7-6842-B5E0-6C0986FE14F4}">
      <dgm:prSet/>
      <dgm:spPr/>
      <dgm:t>
        <a:bodyPr/>
        <a:lstStyle/>
        <a:p>
          <a:endParaRPr lang="de-DE"/>
        </a:p>
      </dgm:t>
    </dgm:pt>
    <dgm:pt modelId="{B3368AF0-FD4A-E043-A1C2-45FFBBAD458B}" type="pres">
      <dgm:prSet presAssocID="{52F14CE9-D616-814B-A814-7E3FD5801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94D6369-DBCF-6446-BD01-0FC06A05DB63}" type="pres">
      <dgm:prSet presAssocID="{EB699BDC-5433-634C-8F54-45C5FF4D9BB8}" presName="parentText" presStyleLbl="node1" presStyleIdx="0" presStyleCnt="1" custLinFactNeighborX="624" custLinFactNeighborY="-1880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FA7E7EF-B3C9-884F-9213-74B5DFA38413}" type="presOf" srcId="{52F14CE9-D616-814B-A814-7E3FD5801941}" destId="{B3368AF0-FD4A-E043-A1C2-45FFBBAD458B}" srcOrd="0" destOrd="0" presId="urn:microsoft.com/office/officeart/2005/8/layout/vList2"/>
    <dgm:cxn modelId="{ABA5FF08-DB18-2C4C-B32D-6E6BA37B3583}" type="presOf" srcId="{EB699BDC-5433-634C-8F54-45C5FF4D9BB8}" destId="{C94D6369-DBCF-6446-BD01-0FC06A05DB63}" srcOrd="0" destOrd="0" presId="urn:microsoft.com/office/officeart/2005/8/layout/vList2"/>
    <dgm:cxn modelId="{3AF60BA6-DEA7-6842-B5E0-6C0986FE14F4}" srcId="{52F14CE9-D616-814B-A814-7E3FD5801941}" destId="{EB699BDC-5433-634C-8F54-45C5FF4D9BB8}" srcOrd="0" destOrd="0" parTransId="{90612FC6-E308-DF43-9F5E-71E95AD21A7B}" sibTransId="{2D17216E-50C6-9948-8559-87E3E5B58A98}"/>
    <dgm:cxn modelId="{3DF52906-54C0-CA42-BE0B-36EC9B723CD0}" type="presParOf" srcId="{B3368AF0-FD4A-E043-A1C2-45FFBBAD458B}" destId="{C94D6369-DBCF-6446-BD01-0FC06A05DB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F14CE9-D616-814B-A814-7E3FD580194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699BDC-5433-634C-8F54-45C5FF4D9BB8}">
      <dgm:prSet phldrT="[Tex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de-DE" sz="4000" dirty="0">
              <a:solidFill>
                <a:schemeClr val="bg1"/>
              </a:solidFill>
            </a:rPr>
            <a:t>Medien am </a:t>
          </a:r>
          <a:r>
            <a:rPr lang="de-DE" sz="4000" dirty="0" err="1">
              <a:solidFill>
                <a:schemeClr val="bg1"/>
              </a:solidFill>
            </a:rPr>
            <a:t>HöGy</a:t>
          </a:r>
          <a:endParaRPr lang="de-DE" sz="4000" dirty="0">
            <a:solidFill>
              <a:schemeClr val="bg1"/>
            </a:solidFill>
          </a:endParaRPr>
        </a:p>
      </dgm:t>
    </dgm:pt>
    <dgm:pt modelId="{90612FC6-E308-DF43-9F5E-71E95AD21A7B}" type="parTrans" cxnId="{3AF60BA6-DEA7-6842-B5E0-6C0986FE14F4}">
      <dgm:prSet/>
      <dgm:spPr/>
      <dgm:t>
        <a:bodyPr/>
        <a:lstStyle/>
        <a:p>
          <a:endParaRPr lang="de-DE"/>
        </a:p>
      </dgm:t>
    </dgm:pt>
    <dgm:pt modelId="{2D17216E-50C6-9948-8559-87E3E5B58A98}" type="sibTrans" cxnId="{3AF60BA6-DEA7-6842-B5E0-6C0986FE14F4}">
      <dgm:prSet/>
      <dgm:spPr/>
      <dgm:t>
        <a:bodyPr/>
        <a:lstStyle/>
        <a:p>
          <a:endParaRPr lang="de-DE"/>
        </a:p>
      </dgm:t>
    </dgm:pt>
    <dgm:pt modelId="{B3368AF0-FD4A-E043-A1C2-45FFBBAD458B}" type="pres">
      <dgm:prSet presAssocID="{52F14CE9-D616-814B-A814-7E3FD5801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94D6369-DBCF-6446-BD01-0FC06A05DB63}" type="pres">
      <dgm:prSet presAssocID="{EB699BDC-5433-634C-8F54-45C5FF4D9BB8}" presName="parentText" presStyleLbl="node1" presStyleIdx="0" presStyleCnt="1" custLinFactNeighborX="624" custLinFactNeighborY="-1880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FA7E7EF-B3C9-884F-9213-74B5DFA38413}" type="presOf" srcId="{52F14CE9-D616-814B-A814-7E3FD5801941}" destId="{B3368AF0-FD4A-E043-A1C2-45FFBBAD458B}" srcOrd="0" destOrd="0" presId="urn:microsoft.com/office/officeart/2005/8/layout/vList2"/>
    <dgm:cxn modelId="{ABA5FF08-DB18-2C4C-B32D-6E6BA37B3583}" type="presOf" srcId="{EB699BDC-5433-634C-8F54-45C5FF4D9BB8}" destId="{C94D6369-DBCF-6446-BD01-0FC06A05DB63}" srcOrd="0" destOrd="0" presId="urn:microsoft.com/office/officeart/2005/8/layout/vList2"/>
    <dgm:cxn modelId="{3AF60BA6-DEA7-6842-B5E0-6C0986FE14F4}" srcId="{52F14CE9-D616-814B-A814-7E3FD5801941}" destId="{EB699BDC-5433-634C-8F54-45C5FF4D9BB8}" srcOrd="0" destOrd="0" parTransId="{90612FC6-E308-DF43-9F5E-71E95AD21A7B}" sibTransId="{2D17216E-50C6-9948-8559-87E3E5B58A98}"/>
    <dgm:cxn modelId="{3DF52906-54C0-CA42-BE0B-36EC9B723CD0}" type="presParOf" srcId="{B3368AF0-FD4A-E043-A1C2-45FFBBAD458B}" destId="{C94D6369-DBCF-6446-BD01-0FC06A05DB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F14CE9-D616-814B-A814-7E3FD580194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699BDC-5433-634C-8F54-45C5FF4D9BB8}">
      <dgm:prSet phldrT="[Tex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de-DE" sz="4000" dirty="0">
              <a:solidFill>
                <a:schemeClr val="bg1"/>
              </a:solidFill>
            </a:rPr>
            <a:t>Medienkompetenz schulen durch...</a:t>
          </a:r>
        </a:p>
      </dgm:t>
    </dgm:pt>
    <dgm:pt modelId="{90612FC6-E308-DF43-9F5E-71E95AD21A7B}" type="parTrans" cxnId="{3AF60BA6-DEA7-6842-B5E0-6C0986FE14F4}">
      <dgm:prSet/>
      <dgm:spPr/>
      <dgm:t>
        <a:bodyPr/>
        <a:lstStyle/>
        <a:p>
          <a:endParaRPr lang="de-DE"/>
        </a:p>
      </dgm:t>
    </dgm:pt>
    <dgm:pt modelId="{2D17216E-50C6-9948-8559-87E3E5B58A98}" type="sibTrans" cxnId="{3AF60BA6-DEA7-6842-B5E0-6C0986FE14F4}">
      <dgm:prSet/>
      <dgm:spPr/>
      <dgm:t>
        <a:bodyPr/>
        <a:lstStyle/>
        <a:p>
          <a:endParaRPr lang="de-DE"/>
        </a:p>
      </dgm:t>
    </dgm:pt>
    <dgm:pt modelId="{B3368AF0-FD4A-E043-A1C2-45FFBBAD458B}" type="pres">
      <dgm:prSet presAssocID="{52F14CE9-D616-814B-A814-7E3FD5801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94D6369-DBCF-6446-BD01-0FC06A05DB63}" type="pres">
      <dgm:prSet presAssocID="{EB699BDC-5433-634C-8F54-45C5FF4D9BB8}" presName="parentText" presStyleLbl="node1" presStyleIdx="0" presStyleCnt="1" custLinFactNeighborX="624" custLinFactNeighborY="-1880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FA7E7EF-B3C9-884F-9213-74B5DFA38413}" type="presOf" srcId="{52F14CE9-D616-814B-A814-7E3FD5801941}" destId="{B3368AF0-FD4A-E043-A1C2-45FFBBAD458B}" srcOrd="0" destOrd="0" presId="urn:microsoft.com/office/officeart/2005/8/layout/vList2"/>
    <dgm:cxn modelId="{ABA5FF08-DB18-2C4C-B32D-6E6BA37B3583}" type="presOf" srcId="{EB699BDC-5433-634C-8F54-45C5FF4D9BB8}" destId="{C94D6369-DBCF-6446-BD01-0FC06A05DB63}" srcOrd="0" destOrd="0" presId="urn:microsoft.com/office/officeart/2005/8/layout/vList2"/>
    <dgm:cxn modelId="{3AF60BA6-DEA7-6842-B5E0-6C0986FE14F4}" srcId="{52F14CE9-D616-814B-A814-7E3FD5801941}" destId="{EB699BDC-5433-634C-8F54-45C5FF4D9BB8}" srcOrd="0" destOrd="0" parTransId="{90612FC6-E308-DF43-9F5E-71E95AD21A7B}" sibTransId="{2D17216E-50C6-9948-8559-87E3E5B58A98}"/>
    <dgm:cxn modelId="{3DF52906-54C0-CA42-BE0B-36EC9B723CD0}" type="presParOf" srcId="{B3368AF0-FD4A-E043-A1C2-45FFBBAD458B}" destId="{C94D6369-DBCF-6446-BD01-0FC06A05DB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F14CE9-D616-814B-A814-7E3FD580194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699BDC-5433-634C-8F54-45C5FF4D9BB8}">
      <dgm:prSet phldrT="[Tex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de-DE" sz="4000" dirty="0">
              <a:solidFill>
                <a:schemeClr val="bg1"/>
              </a:solidFill>
            </a:rPr>
            <a:t>Fordern</a:t>
          </a:r>
        </a:p>
      </dgm:t>
    </dgm:pt>
    <dgm:pt modelId="{90612FC6-E308-DF43-9F5E-71E95AD21A7B}" type="parTrans" cxnId="{3AF60BA6-DEA7-6842-B5E0-6C0986FE14F4}">
      <dgm:prSet/>
      <dgm:spPr/>
      <dgm:t>
        <a:bodyPr/>
        <a:lstStyle/>
        <a:p>
          <a:endParaRPr lang="de-DE"/>
        </a:p>
      </dgm:t>
    </dgm:pt>
    <dgm:pt modelId="{2D17216E-50C6-9948-8559-87E3E5B58A98}" type="sibTrans" cxnId="{3AF60BA6-DEA7-6842-B5E0-6C0986FE14F4}">
      <dgm:prSet/>
      <dgm:spPr/>
      <dgm:t>
        <a:bodyPr/>
        <a:lstStyle/>
        <a:p>
          <a:endParaRPr lang="de-DE"/>
        </a:p>
      </dgm:t>
    </dgm:pt>
    <dgm:pt modelId="{B3368AF0-FD4A-E043-A1C2-45FFBBAD458B}" type="pres">
      <dgm:prSet presAssocID="{52F14CE9-D616-814B-A814-7E3FD5801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94D6369-DBCF-6446-BD01-0FC06A05DB63}" type="pres">
      <dgm:prSet presAssocID="{EB699BDC-5433-634C-8F54-45C5FF4D9BB8}" presName="parentText" presStyleLbl="node1" presStyleIdx="0" presStyleCnt="1" custLinFactNeighborX="624" custLinFactNeighborY="-1880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FA7E7EF-B3C9-884F-9213-74B5DFA38413}" type="presOf" srcId="{52F14CE9-D616-814B-A814-7E3FD5801941}" destId="{B3368AF0-FD4A-E043-A1C2-45FFBBAD458B}" srcOrd="0" destOrd="0" presId="urn:microsoft.com/office/officeart/2005/8/layout/vList2"/>
    <dgm:cxn modelId="{ABA5FF08-DB18-2C4C-B32D-6E6BA37B3583}" type="presOf" srcId="{EB699BDC-5433-634C-8F54-45C5FF4D9BB8}" destId="{C94D6369-DBCF-6446-BD01-0FC06A05DB63}" srcOrd="0" destOrd="0" presId="urn:microsoft.com/office/officeart/2005/8/layout/vList2"/>
    <dgm:cxn modelId="{3AF60BA6-DEA7-6842-B5E0-6C0986FE14F4}" srcId="{52F14CE9-D616-814B-A814-7E3FD5801941}" destId="{EB699BDC-5433-634C-8F54-45C5FF4D9BB8}" srcOrd="0" destOrd="0" parTransId="{90612FC6-E308-DF43-9F5E-71E95AD21A7B}" sibTransId="{2D17216E-50C6-9948-8559-87E3E5B58A98}"/>
    <dgm:cxn modelId="{3DF52906-54C0-CA42-BE0B-36EC9B723CD0}" type="presParOf" srcId="{B3368AF0-FD4A-E043-A1C2-45FFBBAD458B}" destId="{C94D6369-DBCF-6446-BD01-0FC06A05DB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F14CE9-D616-814B-A814-7E3FD580194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699BDC-5433-634C-8F54-45C5FF4D9BB8}">
      <dgm:prSet phldrT="[Tex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de-DE" sz="4000" dirty="0">
              <a:solidFill>
                <a:schemeClr val="bg1"/>
              </a:solidFill>
            </a:rPr>
            <a:t>Fördern</a:t>
          </a:r>
        </a:p>
      </dgm:t>
    </dgm:pt>
    <dgm:pt modelId="{90612FC6-E308-DF43-9F5E-71E95AD21A7B}" type="parTrans" cxnId="{3AF60BA6-DEA7-6842-B5E0-6C0986FE14F4}">
      <dgm:prSet/>
      <dgm:spPr/>
      <dgm:t>
        <a:bodyPr/>
        <a:lstStyle/>
        <a:p>
          <a:endParaRPr lang="de-DE"/>
        </a:p>
      </dgm:t>
    </dgm:pt>
    <dgm:pt modelId="{2D17216E-50C6-9948-8559-87E3E5B58A98}" type="sibTrans" cxnId="{3AF60BA6-DEA7-6842-B5E0-6C0986FE14F4}">
      <dgm:prSet/>
      <dgm:spPr/>
      <dgm:t>
        <a:bodyPr/>
        <a:lstStyle/>
        <a:p>
          <a:endParaRPr lang="de-DE"/>
        </a:p>
      </dgm:t>
    </dgm:pt>
    <dgm:pt modelId="{B3368AF0-FD4A-E043-A1C2-45FFBBAD458B}" type="pres">
      <dgm:prSet presAssocID="{52F14CE9-D616-814B-A814-7E3FD5801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94D6369-DBCF-6446-BD01-0FC06A05DB63}" type="pres">
      <dgm:prSet presAssocID="{EB699BDC-5433-634C-8F54-45C5FF4D9BB8}" presName="parentText" presStyleLbl="node1" presStyleIdx="0" presStyleCnt="1" custLinFactNeighborX="624" custLinFactNeighborY="-1880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FA7E7EF-B3C9-884F-9213-74B5DFA38413}" type="presOf" srcId="{52F14CE9-D616-814B-A814-7E3FD5801941}" destId="{B3368AF0-FD4A-E043-A1C2-45FFBBAD458B}" srcOrd="0" destOrd="0" presId="urn:microsoft.com/office/officeart/2005/8/layout/vList2"/>
    <dgm:cxn modelId="{ABA5FF08-DB18-2C4C-B32D-6E6BA37B3583}" type="presOf" srcId="{EB699BDC-5433-634C-8F54-45C5FF4D9BB8}" destId="{C94D6369-DBCF-6446-BD01-0FC06A05DB63}" srcOrd="0" destOrd="0" presId="urn:microsoft.com/office/officeart/2005/8/layout/vList2"/>
    <dgm:cxn modelId="{3AF60BA6-DEA7-6842-B5E0-6C0986FE14F4}" srcId="{52F14CE9-D616-814B-A814-7E3FD5801941}" destId="{EB699BDC-5433-634C-8F54-45C5FF4D9BB8}" srcOrd="0" destOrd="0" parTransId="{90612FC6-E308-DF43-9F5E-71E95AD21A7B}" sibTransId="{2D17216E-50C6-9948-8559-87E3E5B58A98}"/>
    <dgm:cxn modelId="{3DF52906-54C0-CA42-BE0B-36EC9B723CD0}" type="presParOf" srcId="{B3368AF0-FD4A-E043-A1C2-45FFBBAD458B}" destId="{C94D6369-DBCF-6446-BD01-0FC06A05DB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F14CE9-D616-814B-A814-7E3FD580194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699BDC-5433-634C-8F54-45C5FF4D9BB8}">
      <dgm:prSet phldrT="[Tex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de-DE" sz="4000" dirty="0">
              <a:solidFill>
                <a:schemeClr val="bg1"/>
              </a:solidFill>
            </a:rPr>
            <a:t>Prävention</a:t>
          </a:r>
        </a:p>
      </dgm:t>
    </dgm:pt>
    <dgm:pt modelId="{90612FC6-E308-DF43-9F5E-71E95AD21A7B}" type="parTrans" cxnId="{3AF60BA6-DEA7-6842-B5E0-6C0986FE14F4}">
      <dgm:prSet/>
      <dgm:spPr/>
      <dgm:t>
        <a:bodyPr/>
        <a:lstStyle/>
        <a:p>
          <a:endParaRPr lang="de-DE"/>
        </a:p>
      </dgm:t>
    </dgm:pt>
    <dgm:pt modelId="{2D17216E-50C6-9948-8559-87E3E5B58A98}" type="sibTrans" cxnId="{3AF60BA6-DEA7-6842-B5E0-6C0986FE14F4}">
      <dgm:prSet/>
      <dgm:spPr/>
      <dgm:t>
        <a:bodyPr/>
        <a:lstStyle/>
        <a:p>
          <a:endParaRPr lang="de-DE"/>
        </a:p>
      </dgm:t>
    </dgm:pt>
    <dgm:pt modelId="{B3368AF0-FD4A-E043-A1C2-45FFBBAD458B}" type="pres">
      <dgm:prSet presAssocID="{52F14CE9-D616-814B-A814-7E3FD5801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94D6369-DBCF-6446-BD01-0FC06A05DB63}" type="pres">
      <dgm:prSet presAssocID="{EB699BDC-5433-634C-8F54-45C5FF4D9BB8}" presName="parentText" presStyleLbl="node1" presStyleIdx="0" presStyleCnt="1" custLinFactNeighborX="624" custLinFactNeighborY="-1880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FA7E7EF-B3C9-884F-9213-74B5DFA38413}" type="presOf" srcId="{52F14CE9-D616-814B-A814-7E3FD5801941}" destId="{B3368AF0-FD4A-E043-A1C2-45FFBBAD458B}" srcOrd="0" destOrd="0" presId="urn:microsoft.com/office/officeart/2005/8/layout/vList2"/>
    <dgm:cxn modelId="{ABA5FF08-DB18-2C4C-B32D-6E6BA37B3583}" type="presOf" srcId="{EB699BDC-5433-634C-8F54-45C5FF4D9BB8}" destId="{C94D6369-DBCF-6446-BD01-0FC06A05DB63}" srcOrd="0" destOrd="0" presId="urn:microsoft.com/office/officeart/2005/8/layout/vList2"/>
    <dgm:cxn modelId="{3AF60BA6-DEA7-6842-B5E0-6C0986FE14F4}" srcId="{52F14CE9-D616-814B-A814-7E3FD5801941}" destId="{EB699BDC-5433-634C-8F54-45C5FF4D9BB8}" srcOrd="0" destOrd="0" parTransId="{90612FC6-E308-DF43-9F5E-71E95AD21A7B}" sibTransId="{2D17216E-50C6-9948-8559-87E3E5B58A98}"/>
    <dgm:cxn modelId="{3DF52906-54C0-CA42-BE0B-36EC9B723CD0}" type="presParOf" srcId="{B3368AF0-FD4A-E043-A1C2-45FFBBAD458B}" destId="{C94D6369-DBCF-6446-BD01-0FC06A05DB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6369-DBCF-6446-BD01-0FC06A05DB63}">
      <dsp:nvSpPr>
        <dsp:cNvPr id="0" name=""/>
        <dsp:cNvSpPr/>
      </dsp:nvSpPr>
      <dsp:spPr>
        <a:xfrm>
          <a:off x="0" y="60325"/>
          <a:ext cx="6096000" cy="71954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>
              <a:solidFill>
                <a:schemeClr val="bg1"/>
              </a:solidFill>
            </a:rPr>
            <a:t>Vertretung</a:t>
          </a:r>
        </a:p>
      </dsp:txBody>
      <dsp:txXfrm>
        <a:off x="35125" y="95450"/>
        <a:ext cx="6025750" cy="649299"/>
      </dsp:txXfrm>
    </dsp:sp>
    <dsp:sp modelId="{8D0C10AB-8351-A048-AB6C-82742900793C}">
      <dsp:nvSpPr>
        <dsp:cNvPr id="0" name=""/>
        <dsp:cNvSpPr/>
      </dsp:nvSpPr>
      <dsp:spPr>
        <a:xfrm>
          <a:off x="0" y="866274"/>
          <a:ext cx="6096000" cy="71954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/>
            <a:t>Schulfahrten</a:t>
          </a:r>
        </a:p>
      </dsp:txBody>
      <dsp:txXfrm>
        <a:off x="35125" y="901399"/>
        <a:ext cx="6025750" cy="649299"/>
      </dsp:txXfrm>
    </dsp:sp>
    <dsp:sp modelId="{76F152D0-949F-B343-A2CA-BE4F17F11C93}">
      <dsp:nvSpPr>
        <dsp:cNvPr id="0" name=""/>
        <dsp:cNvSpPr/>
      </dsp:nvSpPr>
      <dsp:spPr>
        <a:xfrm>
          <a:off x="0" y="1672224"/>
          <a:ext cx="6096000" cy="71954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/>
            <a:t>Medien</a:t>
          </a:r>
        </a:p>
      </dsp:txBody>
      <dsp:txXfrm>
        <a:off x="35125" y="1707349"/>
        <a:ext cx="6025750" cy="649299"/>
      </dsp:txXfrm>
    </dsp:sp>
    <dsp:sp modelId="{A1D0864D-9165-954F-9F12-ACAB117BD372}">
      <dsp:nvSpPr>
        <dsp:cNvPr id="0" name=""/>
        <dsp:cNvSpPr/>
      </dsp:nvSpPr>
      <dsp:spPr>
        <a:xfrm>
          <a:off x="0" y="2478175"/>
          <a:ext cx="6096000" cy="71954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/>
            <a:t>Fördern und Fordern</a:t>
          </a:r>
        </a:p>
      </dsp:txBody>
      <dsp:txXfrm>
        <a:off x="35125" y="2513300"/>
        <a:ext cx="6025750" cy="649299"/>
      </dsp:txXfrm>
    </dsp:sp>
    <dsp:sp modelId="{91A92E56-20D2-C642-B7C4-37E045C94A6E}">
      <dsp:nvSpPr>
        <dsp:cNvPr id="0" name=""/>
        <dsp:cNvSpPr/>
      </dsp:nvSpPr>
      <dsp:spPr>
        <a:xfrm>
          <a:off x="0" y="3284125"/>
          <a:ext cx="6096000" cy="719549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/>
            <a:t>Prävention</a:t>
          </a:r>
        </a:p>
      </dsp:txBody>
      <dsp:txXfrm>
        <a:off x="35125" y="3319250"/>
        <a:ext cx="6025750" cy="649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6369-DBCF-6446-BD01-0FC06A05DB63}">
      <dsp:nvSpPr>
        <dsp:cNvPr id="0" name=""/>
        <dsp:cNvSpPr/>
      </dsp:nvSpPr>
      <dsp:spPr>
        <a:xfrm>
          <a:off x="0" y="31143"/>
          <a:ext cx="6096000" cy="12168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>
              <a:solidFill>
                <a:schemeClr val="bg1"/>
              </a:solidFill>
            </a:rPr>
            <a:t>Vertretung</a:t>
          </a:r>
        </a:p>
      </dsp:txBody>
      <dsp:txXfrm>
        <a:off x="59399" y="90542"/>
        <a:ext cx="59772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6369-DBCF-6446-BD01-0FC06A05DB63}">
      <dsp:nvSpPr>
        <dsp:cNvPr id="0" name=""/>
        <dsp:cNvSpPr/>
      </dsp:nvSpPr>
      <dsp:spPr>
        <a:xfrm>
          <a:off x="0" y="31143"/>
          <a:ext cx="6096000" cy="12168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>
              <a:solidFill>
                <a:schemeClr val="bg1"/>
              </a:solidFill>
            </a:rPr>
            <a:t>Schulfahrten</a:t>
          </a:r>
        </a:p>
      </dsp:txBody>
      <dsp:txXfrm>
        <a:off x="59399" y="90542"/>
        <a:ext cx="59772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6369-DBCF-6446-BD01-0FC06A05DB63}">
      <dsp:nvSpPr>
        <dsp:cNvPr id="0" name=""/>
        <dsp:cNvSpPr/>
      </dsp:nvSpPr>
      <dsp:spPr>
        <a:xfrm>
          <a:off x="0" y="31143"/>
          <a:ext cx="6096000" cy="12168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>
              <a:solidFill>
                <a:schemeClr val="bg1"/>
              </a:solidFill>
            </a:rPr>
            <a:t>Schulfahrten</a:t>
          </a:r>
        </a:p>
      </dsp:txBody>
      <dsp:txXfrm>
        <a:off x="59399" y="90542"/>
        <a:ext cx="5977202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6369-DBCF-6446-BD01-0FC06A05DB63}">
      <dsp:nvSpPr>
        <dsp:cNvPr id="0" name=""/>
        <dsp:cNvSpPr/>
      </dsp:nvSpPr>
      <dsp:spPr>
        <a:xfrm>
          <a:off x="0" y="31143"/>
          <a:ext cx="6096000" cy="12168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>
              <a:solidFill>
                <a:schemeClr val="bg1"/>
              </a:solidFill>
            </a:rPr>
            <a:t>Medien am </a:t>
          </a:r>
          <a:r>
            <a:rPr lang="de-DE" sz="4000" kern="1200" dirty="0" err="1">
              <a:solidFill>
                <a:schemeClr val="bg1"/>
              </a:solidFill>
            </a:rPr>
            <a:t>HöGy</a:t>
          </a:r>
          <a:endParaRPr lang="de-DE" sz="4000" kern="1200" dirty="0">
            <a:solidFill>
              <a:schemeClr val="bg1"/>
            </a:solidFill>
          </a:endParaRPr>
        </a:p>
      </dsp:txBody>
      <dsp:txXfrm>
        <a:off x="59399" y="90542"/>
        <a:ext cx="5977202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6369-DBCF-6446-BD01-0FC06A05DB63}">
      <dsp:nvSpPr>
        <dsp:cNvPr id="0" name=""/>
        <dsp:cNvSpPr/>
      </dsp:nvSpPr>
      <dsp:spPr>
        <a:xfrm>
          <a:off x="0" y="31143"/>
          <a:ext cx="8496944" cy="12168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>
              <a:solidFill>
                <a:schemeClr val="bg1"/>
              </a:solidFill>
            </a:rPr>
            <a:t>Medienkompetenz schulen durch...</a:t>
          </a:r>
        </a:p>
      </dsp:txBody>
      <dsp:txXfrm>
        <a:off x="59399" y="90542"/>
        <a:ext cx="8378146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6369-DBCF-6446-BD01-0FC06A05DB63}">
      <dsp:nvSpPr>
        <dsp:cNvPr id="0" name=""/>
        <dsp:cNvSpPr/>
      </dsp:nvSpPr>
      <dsp:spPr>
        <a:xfrm>
          <a:off x="0" y="31143"/>
          <a:ext cx="6096000" cy="121680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>
              <a:solidFill>
                <a:schemeClr val="bg1"/>
              </a:solidFill>
            </a:rPr>
            <a:t>Fordern</a:t>
          </a:r>
        </a:p>
      </dsp:txBody>
      <dsp:txXfrm>
        <a:off x="59399" y="90542"/>
        <a:ext cx="5977202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6369-DBCF-6446-BD01-0FC06A05DB63}">
      <dsp:nvSpPr>
        <dsp:cNvPr id="0" name=""/>
        <dsp:cNvSpPr/>
      </dsp:nvSpPr>
      <dsp:spPr>
        <a:xfrm>
          <a:off x="0" y="31143"/>
          <a:ext cx="6096000" cy="121680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>
              <a:solidFill>
                <a:schemeClr val="bg1"/>
              </a:solidFill>
            </a:rPr>
            <a:t>Fördern</a:t>
          </a:r>
        </a:p>
      </dsp:txBody>
      <dsp:txXfrm>
        <a:off x="59399" y="90542"/>
        <a:ext cx="5977202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6369-DBCF-6446-BD01-0FC06A05DB63}">
      <dsp:nvSpPr>
        <dsp:cNvPr id="0" name=""/>
        <dsp:cNvSpPr/>
      </dsp:nvSpPr>
      <dsp:spPr>
        <a:xfrm>
          <a:off x="0" y="31143"/>
          <a:ext cx="6096000" cy="121680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>
              <a:solidFill>
                <a:schemeClr val="bg1"/>
              </a:solidFill>
            </a:rPr>
            <a:t>Prävention</a:t>
          </a:r>
        </a:p>
      </dsp:txBody>
      <dsp:txXfrm>
        <a:off x="59399" y="90542"/>
        <a:ext cx="59772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fld id="{78301C6C-30DE-4F06-A1D3-E377659CD6E9}" type="datetimeFigureOut">
              <a:rPr lang="de-DE"/>
              <a:pPr>
                <a:defRPr/>
              </a:pPr>
              <a:t>24.11.2023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00C523-364F-4292-8627-B575C7C56D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9530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0C523-364F-4292-8627-B575C7C56DE6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495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AD80F1-6E3C-4A89-A3D1-0F4AA6C0AE29}" type="slidenum">
              <a:rPr lang="de-DE" altLang="de-DE" smtClean="0">
                <a:ea typeface="ヒラギノ明朝 ProN W3" charset="0"/>
                <a:cs typeface="ヒラギノ明朝 ProN W3" charset="0"/>
              </a:rPr>
              <a:pPr/>
              <a:t>5</a:t>
            </a:fld>
            <a:endParaRPr lang="de-DE" altLang="de-DE">
              <a:ea typeface="ヒラギノ明朝 ProN W3" charset="0"/>
              <a:cs typeface="ヒラギノ明朝 ProN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0C523-364F-4292-8627-B575C7C56DE6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0764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0C523-364F-4292-8627-B575C7C56DE6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786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0C523-364F-4292-8627-B575C7C56DE6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298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0C523-364F-4292-8627-B575C7C56DE6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191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248E-2F59-4CCA-91DB-26A42610ADD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C76F6-60E1-4FEC-9E6C-11995B973DA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A9E91-4790-447B-87E0-65E123D9551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481138"/>
            <a:ext cx="8229600" cy="5376862"/>
          </a:xfrm>
        </p:spPr>
        <p:txBody>
          <a:bodyPr/>
          <a:lstStyle/>
          <a:p>
            <a:pPr lvl="0"/>
            <a:endParaRPr lang="de-DE" noProof="0">
              <a:sym typeface="Lucida Sans Unicode" pitchFamily="34" charset="0"/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A63D-50AD-435F-B4F8-89592B095CC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4E39-DDAD-41B7-9CF1-7D445FBA547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A170-2931-4697-92EB-B6ACC8CA22C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5376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5376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EAAFF-5371-470F-B967-FEDD9E42743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5CECE-E5F5-4582-8A09-73CFBACABFB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846A-6E3E-4011-9A1F-BE223C2951D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C5FEB-1DAA-48C8-88FF-C6C3A0F88B6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D2531-4E00-46C5-8F57-082E29CAFCA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Lucida Sans Unicode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511BB-DFD9-455C-9727-E3B9C8DC88B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9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Lucida Sans Unicode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5376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Lucida Sans Unicode" pitchFamily="34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Lucida Sans Unicode" pitchFamily="34" charset="0"/>
              </a:rPr>
              <a:t>Second level</a:t>
            </a:r>
          </a:p>
          <a:p>
            <a:pPr lvl="2"/>
            <a:r>
              <a:rPr lang="en-US" altLang="de-DE">
                <a:sym typeface="Lucida Sans Unicode" pitchFamily="34" charset="0"/>
              </a:rPr>
              <a:t>Third level</a:t>
            </a:r>
          </a:p>
          <a:p>
            <a:pPr lvl="3"/>
            <a:r>
              <a:rPr lang="en-US" altLang="de-DE">
                <a:sym typeface="Lucida Sans Unicode" pitchFamily="34" charset="0"/>
              </a:rPr>
              <a:t>Fourth level</a:t>
            </a:r>
          </a:p>
          <a:p>
            <a:pPr lvl="4"/>
            <a:r>
              <a:rPr lang="en-US" altLang="de-DE">
                <a:sym typeface="Lucida Sans Unicode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788BF4CF-56CD-4ECA-9C62-BDA10046263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464646"/>
          </a:solidFill>
          <a:latin typeface="+mj-lt"/>
          <a:ea typeface="+mj-ea"/>
          <a:cs typeface="+mj-cs"/>
          <a:sym typeface="Lucida Sans Unicode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464646"/>
          </a:solidFill>
          <a:latin typeface="Lucida Sans Unicode" pitchFamily="34" charset="0"/>
          <a:ea typeface="ヒラギノ角ゴ ProN W3" charset="0"/>
          <a:cs typeface="ヒラギノ角ゴ ProN W3" charset="0"/>
          <a:sym typeface="Lucida Sans Unicode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464646"/>
          </a:solidFill>
          <a:latin typeface="Lucida Sans Unicode" pitchFamily="34" charset="0"/>
          <a:ea typeface="ヒラギノ角ゴ ProN W3" charset="0"/>
          <a:cs typeface="ヒラギノ角ゴ ProN W3" charset="0"/>
          <a:sym typeface="Lucida Sans Unicode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464646"/>
          </a:solidFill>
          <a:latin typeface="Lucida Sans Unicode" pitchFamily="34" charset="0"/>
          <a:ea typeface="ヒラギノ角ゴ ProN W3" charset="0"/>
          <a:cs typeface="ヒラギノ角ゴ ProN W3" charset="0"/>
          <a:sym typeface="Lucida Sans Unicode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464646"/>
          </a:solidFill>
          <a:latin typeface="Lucida Sans Unicode" pitchFamily="34" charset="0"/>
          <a:ea typeface="ヒラギノ角ゴ ProN W3" charset="0"/>
          <a:cs typeface="ヒラギノ角ゴ ProN W3" charset="0"/>
          <a:sym typeface="Lucida Sans Unicode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100">
          <a:solidFill>
            <a:srgbClr val="464646"/>
          </a:solidFill>
          <a:latin typeface="Lucida Sans Unicode" pitchFamily="34" charset="0"/>
          <a:ea typeface="ヒラギノ角ゴ ProN W3" charset="0"/>
          <a:cs typeface="ヒラギノ角ゴ ProN W3" charset="0"/>
          <a:sym typeface="Lucida Sans Unicode" pitchFamily="34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100">
          <a:solidFill>
            <a:srgbClr val="464646"/>
          </a:solidFill>
          <a:latin typeface="Lucida Sans Unicode" pitchFamily="34" charset="0"/>
          <a:ea typeface="ヒラギノ角ゴ ProN W3" charset="0"/>
          <a:cs typeface="ヒラギノ角ゴ ProN W3" charset="0"/>
          <a:sym typeface="Lucida Sans Unicode" pitchFamily="34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100">
          <a:solidFill>
            <a:srgbClr val="464646"/>
          </a:solidFill>
          <a:latin typeface="Lucida Sans Unicode" pitchFamily="34" charset="0"/>
          <a:ea typeface="ヒラギノ角ゴ ProN W3" charset="0"/>
          <a:cs typeface="ヒラギノ角ゴ ProN W3" charset="0"/>
          <a:sym typeface="Lucida Sans Unicode" pitchFamily="34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100">
          <a:solidFill>
            <a:srgbClr val="464646"/>
          </a:solidFill>
          <a:latin typeface="Lucida Sans Unicode" pitchFamily="34" charset="0"/>
          <a:ea typeface="ヒラギノ角ゴ ProN W3" charset="0"/>
          <a:cs typeface="ヒラギノ角ゴ ProN W3" charset="0"/>
          <a:sym typeface="Lucida Sans Unicode" pitchFamily="34" charset="0"/>
        </a:defRPr>
      </a:lvl9pPr>
    </p:titleStyle>
    <p:bodyStyle>
      <a:lvl1pPr marL="354013" indent="-255588" algn="l" rtl="0" eaLnBrk="0" fontAlgn="base" hangingPunct="0">
        <a:spcBef>
          <a:spcPts val="400"/>
        </a:spcBef>
        <a:spcAft>
          <a:spcPct val="0"/>
        </a:spcAft>
        <a:buClr>
          <a:srgbClr val="2DA2BF"/>
        </a:buClr>
        <a:buSzPct val="68000"/>
        <a:buFont typeface="Wingdings 3" pitchFamily="18" charset="2"/>
        <a:buChar char="}"/>
        <a:defRPr sz="2700">
          <a:solidFill>
            <a:schemeClr val="tx1"/>
          </a:solidFill>
          <a:latin typeface="+mn-lt"/>
          <a:ea typeface="+mn-ea"/>
          <a:cs typeface="+mn-cs"/>
          <a:sym typeface="Lucida Sans Unicode" pitchFamily="34" charset="0"/>
        </a:defRPr>
      </a:lvl1pPr>
      <a:lvl2pPr marL="609600" indent="-228600" algn="l" rtl="0" eaLnBrk="0" fontAlgn="base" hangingPunct="0">
        <a:spcBef>
          <a:spcPts val="300"/>
        </a:spcBef>
        <a:spcAft>
          <a:spcPct val="0"/>
        </a:spcAft>
        <a:buClr>
          <a:srgbClr val="2DA2BF"/>
        </a:buClr>
        <a:buSzPct val="100000"/>
        <a:buFont typeface="Verdana" pitchFamily="34" charset="0"/>
        <a:buChar char="◦"/>
        <a:defRPr sz="2300">
          <a:solidFill>
            <a:schemeClr val="tx1"/>
          </a:solidFill>
          <a:latin typeface="+mn-lt"/>
          <a:ea typeface="+mn-ea"/>
          <a:cs typeface="+mn-cs"/>
          <a:sym typeface="Lucida Sans Unicode" pitchFamily="34" charset="0"/>
        </a:defRPr>
      </a:lvl2pPr>
      <a:lvl3pPr marL="847725" indent="-228600" algn="l" rtl="0" eaLnBrk="0" fontAlgn="base" hangingPunct="0">
        <a:spcBef>
          <a:spcPts val="40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"/>
        <a:defRPr sz="2100">
          <a:solidFill>
            <a:schemeClr val="tx1"/>
          </a:solidFill>
          <a:latin typeface="+mn-lt"/>
          <a:ea typeface="+mn-ea"/>
          <a:cs typeface="+mn-cs"/>
          <a:sym typeface="Lucida Sans Unicode" pitchFamily="34" charset="0"/>
        </a:defRPr>
      </a:lvl3pPr>
      <a:lvl4pPr marL="1131888" indent="-228600" algn="l" rtl="0" eaLnBrk="0" fontAlgn="base" hangingPunct="0">
        <a:spcBef>
          <a:spcPts val="40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"/>
        <a:defRPr sz="1900">
          <a:solidFill>
            <a:schemeClr val="tx1"/>
          </a:solidFill>
          <a:latin typeface="+mn-lt"/>
          <a:ea typeface="+mn-ea"/>
          <a:cs typeface="+mn-cs"/>
          <a:sym typeface="Lucida Sans Unicode" pitchFamily="34" charset="0"/>
        </a:defRPr>
      </a:lvl4pPr>
      <a:lvl5pPr marL="1360488" indent="-228600" algn="l" rtl="0" eaLnBrk="0" fontAlgn="base" hangingPunct="0">
        <a:spcBef>
          <a:spcPts val="40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"/>
        <a:defRPr sz="2000">
          <a:solidFill>
            <a:schemeClr val="tx1"/>
          </a:solidFill>
          <a:latin typeface="+mn-lt"/>
          <a:ea typeface="+mn-ea"/>
          <a:cs typeface="+mn-cs"/>
          <a:sym typeface="Lucida Sans Unicode" pitchFamily="34" charset="0"/>
        </a:defRPr>
      </a:lvl5pPr>
      <a:lvl6pPr marL="1817688" indent="-228600" algn="l" rtl="0" fontAlgn="base">
        <a:spcBef>
          <a:spcPts val="40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"/>
        <a:defRPr>
          <a:solidFill>
            <a:schemeClr val="tx1"/>
          </a:solidFill>
          <a:latin typeface="+mn-lt"/>
          <a:ea typeface="+mn-ea"/>
          <a:cs typeface="+mn-cs"/>
          <a:sym typeface="Lucida Sans Unicode" pitchFamily="34" charset="0"/>
        </a:defRPr>
      </a:lvl6pPr>
      <a:lvl7pPr marL="2274888" indent="-228600" algn="l" rtl="0" fontAlgn="base">
        <a:spcBef>
          <a:spcPts val="40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"/>
        <a:defRPr>
          <a:solidFill>
            <a:schemeClr val="tx1"/>
          </a:solidFill>
          <a:latin typeface="+mn-lt"/>
          <a:ea typeface="+mn-ea"/>
          <a:cs typeface="+mn-cs"/>
          <a:sym typeface="Lucida Sans Unicode" pitchFamily="34" charset="0"/>
        </a:defRPr>
      </a:lvl7pPr>
      <a:lvl8pPr marL="2732088" indent="-228600" algn="l" rtl="0" fontAlgn="base">
        <a:spcBef>
          <a:spcPts val="40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"/>
        <a:defRPr>
          <a:solidFill>
            <a:schemeClr val="tx1"/>
          </a:solidFill>
          <a:latin typeface="+mn-lt"/>
          <a:ea typeface="+mn-ea"/>
          <a:cs typeface="+mn-cs"/>
          <a:sym typeface="Lucida Sans Unicode" pitchFamily="34" charset="0"/>
        </a:defRPr>
      </a:lvl8pPr>
      <a:lvl9pPr marL="3189288" indent="-228600" algn="l" rtl="0" fontAlgn="base">
        <a:spcBef>
          <a:spcPts val="40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"/>
        <a:defRPr>
          <a:solidFill>
            <a:schemeClr val="tx1"/>
          </a:solidFill>
          <a:latin typeface="+mn-lt"/>
          <a:ea typeface="+mn-ea"/>
          <a:cs typeface="+mn-cs"/>
          <a:sym typeface="Lucida Sans Unicode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14"/>
          <p:cNvSpPr txBox="1">
            <a:spLocks/>
          </p:cNvSpPr>
          <p:nvPr/>
        </p:nvSpPr>
        <p:spPr bwMode="auto">
          <a:xfrm>
            <a:off x="1187624" y="762000"/>
            <a:ext cx="6660976" cy="11408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2500"/>
              </a:lnSpc>
              <a:spcBef>
                <a:spcPct val="50000"/>
              </a:spcBef>
            </a:pPr>
            <a:r>
              <a:rPr lang="de-DE" altLang="de-DE" sz="4400" b="1" dirty="0">
                <a:solidFill>
                  <a:schemeClr val="tx2"/>
                </a:solidFill>
                <a:latin typeface="+mj-lt"/>
                <a:ea typeface="Calibri" pitchFamily="34" charset="0"/>
                <a:cs typeface="Calibri" pitchFamily="34" charset="0"/>
              </a:rPr>
              <a:t>Herzlich Willkommen </a:t>
            </a:r>
          </a:p>
          <a:p>
            <a:pPr algn="ctr" eaLnBrk="1" hangingPunct="1">
              <a:lnSpc>
                <a:spcPts val="2500"/>
              </a:lnSpc>
              <a:spcBef>
                <a:spcPct val="50000"/>
              </a:spcBef>
            </a:pPr>
            <a:r>
              <a:rPr lang="de-DE" altLang="de-DE" sz="4400" b="1" dirty="0">
                <a:solidFill>
                  <a:schemeClr val="tx2"/>
                </a:solidFill>
                <a:latin typeface="+mj-lt"/>
                <a:ea typeface="Calibri" pitchFamily="34" charset="0"/>
                <a:cs typeface="Calibri" pitchFamily="34" charset="0"/>
              </a:rPr>
              <a:t>am Hölderlin-Gymnasium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ED14F0-9D67-40CF-9EA2-4B2932890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30593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034885A-8837-9AB3-5D93-D5A34467C8CB}"/>
              </a:ext>
            </a:extLst>
          </p:cNvPr>
          <p:cNvSpPr txBox="1"/>
          <p:nvPr/>
        </p:nvSpPr>
        <p:spPr>
          <a:xfrm>
            <a:off x="2555776" y="5373216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+mn-lt"/>
              </a:rPr>
              <a:t>Wir freuen uns, dass Sie da sind!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</a:rPr>
              <a:t>Neue Klassen am Ende der Stufe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235894"/>
          </a:xfrm>
        </p:spPr>
        <p:txBody>
          <a:bodyPr/>
          <a:lstStyle/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2800" dirty="0">
                <a:ea typeface="ヒラギノ明朝 ProN W3" charset="0"/>
                <a:cs typeface="Calibri" pitchFamily="34" charset="0"/>
                <a:sym typeface="Arial" charset="0"/>
              </a:rPr>
              <a:t>ne</a:t>
            </a:r>
            <a:r>
              <a:rPr lang="de-DE" sz="2800" dirty="0">
                <a:ea typeface="ヒラギノ明朝 ProN W3" charset="0"/>
                <a:cs typeface="Calibri" pitchFamily="34" charset="0"/>
              </a:rPr>
              <a:t>ue Zusammensetzung in </a:t>
            </a:r>
            <a:r>
              <a:rPr lang="de-DE" sz="2800" b="1" dirty="0">
                <a:solidFill>
                  <a:schemeClr val="tx2"/>
                </a:solidFill>
                <a:ea typeface="ヒラギノ明朝 ProN W3" charset="0"/>
                <a:cs typeface="Calibri" pitchFamily="34" charset="0"/>
              </a:rPr>
              <a:t>Profilklassen</a:t>
            </a:r>
            <a:r>
              <a:rPr lang="de-DE" sz="2800" dirty="0">
                <a:ea typeface="ヒラギノ明朝 ProN W3" charset="0"/>
                <a:cs typeface="Calibri" pitchFamily="34" charset="0"/>
              </a:rPr>
              <a:t> ab Jg. 7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2800" dirty="0">
                <a:ea typeface="ヒラギノ明朝 ProN W3" charset="0"/>
                <a:cs typeface="Calibri" pitchFamily="34" charset="0"/>
              </a:rPr>
              <a:t>Zuteilung in Absprache mit den Eltern und SchülerInnen durch die Erprobungsstufenkonferenz unter Berücksichtigung von ...</a:t>
            </a:r>
          </a:p>
          <a:p>
            <a:pPr marL="606425" indent="-4572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de-DE" sz="2800" dirty="0">
              <a:ea typeface="ヒラギノ明朝 ProN W3" charset="0"/>
              <a:cs typeface="Calibri" pitchFamily="34" charset="0"/>
            </a:endParaRPr>
          </a:p>
          <a:p>
            <a:endParaRPr lang="de-DE" dirty="0"/>
          </a:p>
        </p:txBody>
      </p:sp>
      <p:sp>
        <p:nvSpPr>
          <p:cNvPr id="1126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386024-251C-4159-9934-E25321A0EF43}" type="slidenum">
              <a:rPr lang="en-US" altLang="de-DE" smtClean="0"/>
              <a:pPr/>
              <a:t>10</a:t>
            </a:fld>
            <a:endParaRPr lang="en-US" altLang="de-DE"/>
          </a:p>
        </p:txBody>
      </p:sp>
      <p:sp>
        <p:nvSpPr>
          <p:cNvPr id="11267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65B9F3BE-282A-4C6B-B4E9-A48F287CE1A1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10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268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3B833D88-B345-4B3F-AFFF-81C771576CE9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10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269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8D9CE7D8-D308-42C7-A838-804F9D93EAAF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10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Rectangle 11"/>
          <p:cNvSpPr txBox="1">
            <a:spLocks noChangeArrowheads="1"/>
          </p:cNvSpPr>
          <p:nvPr/>
        </p:nvSpPr>
        <p:spPr>
          <a:xfrm>
            <a:off x="830263" y="1196975"/>
            <a:ext cx="7958137" cy="4338637"/>
          </a:xfrm>
          <a:prstGeom prst="rect">
            <a:avLst/>
          </a:prstGeom>
        </p:spPr>
        <p:txBody>
          <a:bodyPr rIns="132080"/>
          <a:lstStyle/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Lucida Sans Unicode" pitchFamily="34" charset="0"/>
            </a:endParaRPr>
          </a:p>
          <a:p>
            <a:pPr marL="149225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de-DE" sz="32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Arial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  <a:sym typeface="Lucida Sans Unicode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  <a:sym typeface="Lucida Sans Unicode" pitchFamily="34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7B96EA4B-A3F1-74F1-8669-BBC4F7D258D7}"/>
              </a:ext>
            </a:extLst>
          </p:cNvPr>
          <p:cNvSpPr/>
          <p:nvPr/>
        </p:nvSpPr>
        <p:spPr bwMode="auto">
          <a:xfrm>
            <a:off x="1701314" y="3690963"/>
            <a:ext cx="2445593" cy="818157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ヒラギノ明朝 ProN W3" charset="0"/>
                <a:sym typeface="Times New Roman" pitchFamily="18" charset="0"/>
              </a:rPr>
              <a:t>Fähigkeiten und Förderbedarf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7511DFAF-088E-5BDA-60B6-BA9B0AF76711}"/>
              </a:ext>
            </a:extLst>
          </p:cNvPr>
          <p:cNvSpPr/>
          <p:nvPr/>
        </p:nvSpPr>
        <p:spPr bwMode="auto">
          <a:xfrm>
            <a:off x="4283968" y="4089761"/>
            <a:ext cx="2666256" cy="1073121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ヒラギノ明朝 ProN W3" charset="0"/>
                <a:sym typeface="Times New Roman" pitchFamily="18" charset="0"/>
              </a:rPr>
              <a:t>Größe und Leistungsstärke der Gruppe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96CB8413-37D1-E095-835F-57D4AC3C9303}"/>
              </a:ext>
            </a:extLst>
          </p:cNvPr>
          <p:cNvSpPr/>
          <p:nvPr/>
        </p:nvSpPr>
        <p:spPr bwMode="auto">
          <a:xfrm>
            <a:off x="3171503" y="5306641"/>
            <a:ext cx="2445593" cy="818157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ヒラギノ明朝 ProN W3" charset="0"/>
                <a:sym typeface="Times New Roman" pitchFamily="18" charset="0"/>
              </a:rPr>
              <a:t>Lernförderlichem Klima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</a:rPr>
              <a:t>Profilklassen von Klasse 7-10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04FC9A-3EBF-478E-A8C6-3708E64BE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8577"/>
            <a:ext cx="2458616" cy="1083766"/>
          </a:xfrm>
        </p:spPr>
        <p:txBody>
          <a:bodyPr/>
          <a:lstStyle/>
          <a:p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8425" indent="0">
              <a:buClr>
                <a:schemeClr val="tx2"/>
              </a:buClr>
              <a:buNone/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Unsere Profile:</a:t>
            </a:r>
          </a:p>
          <a:p>
            <a:pPr marL="98425" indent="0">
              <a:buClr>
                <a:schemeClr val="tx2"/>
              </a:buClr>
              <a:buNone/>
            </a:pP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8425" indent="0">
              <a:buClr>
                <a:schemeClr val="tx2"/>
              </a:buClr>
              <a:buNone/>
            </a:pP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3A2E22-3BBF-4B6D-B8A3-A4A2E0D1BA17}" type="slidenum">
              <a:rPr lang="en-US" altLang="de-DE" smtClean="0"/>
              <a:pPr/>
              <a:t>11</a:t>
            </a:fld>
            <a:endParaRPr lang="en-US" altLang="de-DE"/>
          </a:p>
        </p:txBody>
      </p:sp>
      <p:sp>
        <p:nvSpPr>
          <p:cNvPr id="12291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77F171C8-2589-4FE0-8801-69A49E2EE6CE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11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2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512FB298-BEEF-4DAE-8FCA-F48CBD05EB81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11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3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BC191004-80B4-4B64-BEAA-B9D2F2AFFB45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11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4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B3E4B75D-C9D7-40F8-B99A-1A6018D3301A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11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>
          <a:xfrm>
            <a:off x="830263" y="1196975"/>
            <a:ext cx="7958137" cy="5111750"/>
          </a:xfrm>
          <a:prstGeom prst="rect">
            <a:avLst/>
          </a:prstGeom>
        </p:spPr>
        <p:txBody>
          <a:bodyPr rIns="132080"/>
          <a:lstStyle/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Lucida Sans Unicode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de-DE" sz="28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28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28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32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Arial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32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Arial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  <a:sym typeface="Lucida Sans Unicode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  <a:sym typeface="Lucida Sans Unicode" pitchFamily="34" charset="0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6D95BE9-E84B-0F20-D23E-84D652A92252}"/>
              </a:ext>
            </a:extLst>
          </p:cNvPr>
          <p:cNvSpPr/>
          <p:nvPr/>
        </p:nvSpPr>
        <p:spPr bwMode="auto">
          <a:xfrm>
            <a:off x="447539" y="3036342"/>
            <a:ext cx="2386608" cy="1224136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tx2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Kunst-Kultur</a:t>
            </a:r>
          </a:p>
          <a:p>
            <a:pPr algn="ctr">
              <a:buClr>
                <a:schemeClr val="tx2"/>
              </a:buClr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tx2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5A25A51-03BD-DCCB-FF49-580C7B4B6F25}"/>
              </a:ext>
            </a:extLst>
          </p:cNvPr>
          <p:cNvSpPr/>
          <p:nvPr/>
        </p:nvSpPr>
        <p:spPr bwMode="auto">
          <a:xfrm>
            <a:off x="4326251" y="1913896"/>
            <a:ext cx="2386608" cy="1224136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tx2"/>
              </a:buClr>
            </a:pPr>
            <a:endParaRPr lang="de-D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de-D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MINT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E3EDC28-EBF8-CC8E-F4DB-BD2E845AFEED}"/>
              </a:ext>
            </a:extLst>
          </p:cNvPr>
          <p:cNvSpPr/>
          <p:nvPr/>
        </p:nvSpPr>
        <p:spPr bwMode="auto">
          <a:xfrm>
            <a:off x="5249732" y="3818937"/>
            <a:ext cx="2880320" cy="1224136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tx2"/>
              </a:buClr>
            </a:pPr>
            <a:endParaRPr lang="de-D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de-D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Englisch bilingual</a:t>
            </a:r>
          </a:p>
        </p:txBody>
      </p:sp>
      <p:pic>
        <p:nvPicPr>
          <p:cNvPr id="1030" name="Picture 6" descr="Music Clipart Images | Free Download | PNG Transparent Background - Pngtree">
            <a:extLst>
              <a:ext uri="{FF2B5EF4-FFF2-40B4-BE49-F238E27FC236}">
                <a16:creationId xmlns:a16="http://schemas.microsoft.com/office/drawing/2014/main" id="{E175DC4E-0BAA-F823-3AD8-0889778F9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1" b="20881"/>
          <a:stretch/>
        </p:blipFill>
        <p:spPr bwMode="auto">
          <a:xfrm rot="21168591">
            <a:off x="326309" y="2225372"/>
            <a:ext cx="1303752" cy="74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NT-Angebote für Schüler*innen – ICSE – International Centre for Stem  Education">
            <a:extLst>
              <a:ext uri="{FF2B5EF4-FFF2-40B4-BE49-F238E27FC236}">
                <a16:creationId xmlns:a16="http://schemas.microsoft.com/office/drawing/2014/main" id="{BE9DE308-3A80-F823-49F7-7A1832E85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6" t="32257" b="47343"/>
          <a:stretch/>
        </p:blipFill>
        <p:spPr bwMode="auto">
          <a:xfrm>
            <a:off x="6689892" y="1905585"/>
            <a:ext cx="159269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MINT-Angebote für Schüler*innen – ICSE – International Centre for Stem  Education">
            <a:extLst>
              <a:ext uri="{FF2B5EF4-FFF2-40B4-BE49-F238E27FC236}">
                <a16:creationId xmlns:a16="http://schemas.microsoft.com/office/drawing/2014/main" id="{C4C840ED-F926-BB6B-73A4-B36C05DDB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7" r="49836" b="45162"/>
          <a:stretch/>
        </p:blipFill>
        <p:spPr bwMode="auto">
          <a:xfrm>
            <a:off x="5730737" y="1184979"/>
            <a:ext cx="1592690" cy="71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0264A1-4047-301A-334F-8D93AFEC9C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2321" b="-49"/>
          <a:stretch/>
        </p:blipFill>
        <p:spPr>
          <a:xfrm>
            <a:off x="4144033" y="4569459"/>
            <a:ext cx="1078110" cy="111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</a:rPr>
              <a:t>Unsere Profile </a:t>
            </a:r>
            <a:r>
              <a:rPr lang="mr-IN" b="1" dirty="0">
                <a:solidFill>
                  <a:srgbClr val="D1282E"/>
                </a:solidFill>
              </a:rPr>
              <a:t>–</a:t>
            </a:r>
            <a:r>
              <a:rPr lang="de-DE" b="1" dirty="0">
                <a:solidFill>
                  <a:srgbClr val="D1282E"/>
                </a:solidFill>
              </a:rPr>
              <a:t> Kunst-Kultur</a:t>
            </a:r>
          </a:p>
        </p:txBody>
      </p:sp>
      <p:sp>
        <p:nvSpPr>
          <p:cNvPr id="1229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3A2E22-3BBF-4B6D-B8A3-A4A2E0D1BA17}" type="slidenum">
              <a:rPr lang="en-US" altLang="de-DE" smtClean="0"/>
              <a:pPr/>
              <a:t>12</a:t>
            </a:fld>
            <a:endParaRPr lang="en-US" altLang="de-DE"/>
          </a:p>
        </p:txBody>
      </p:sp>
      <p:sp>
        <p:nvSpPr>
          <p:cNvPr id="12291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77F171C8-2589-4FE0-8801-69A49E2EE6CE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12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2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512FB298-BEEF-4DAE-8FCA-F48CBD05EB81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12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3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BC191004-80B4-4B64-BEAA-B9D2F2AFFB45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12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4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B3E4B75D-C9D7-40F8-B99A-1A6018D3301A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12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>
          <a:xfrm>
            <a:off x="830263" y="1196975"/>
            <a:ext cx="7958137" cy="5111750"/>
          </a:xfrm>
          <a:prstGeom prst="rect">
            <a:avLst/>
          </a:prstGeom>
        </p:spPr>
        <p:txBody>
          <a:bodyPr rIns="132080"/>
          <a:lstStyle/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Lucida Sans Unicode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de-DE" sz="28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28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28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32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Arial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32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Arial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  <a:sym typeface="Lucida Sans Unicode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  <a:sym typeface="Lucida Sans Unicode" pitchFamily="34" charset="0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6D95BE9-E84B-0F20-D23E-84D652A92252}"/>
              </a:ext>
            </a:extLst>
          </p:cNvPr>
          <p:cNvSpPr/>
          <p:nvPr/>
        </p:nvSpPr>
        <p:spPr bwMode="auto">
          <a:xfrm>
            <a:off x="441663" y="1305360"/>
            <a:ext cx="5210458" cy="4859944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2"/>
              </a:buClr>
            </a:pPr>
            <a:r>
              <a:rPr lang="de-DE" sz="2400" b="1">
                <a:latin typeface="Calibri" panose="020F0502020204030204" pitchFamily="34" charset="0"/>
                <a:cs typeface="Calibri" panose="020F0502020204030204" pitchFamily="34" charset="0"/>
              </a:rPr>
              <a:t>Klassen 7-10</a:t>
            </a:r>
          </a:p>
          <a:p>
            <a:pPr>
              <a:buClr>
                <a:schemeClr val="tx2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7713" indent="-3429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sz="2400" dirty="0">
                <a:latin typeface="Calibri" pitchFamily="34" charset="0"/>
                <a:ea typeface="ヒラギノ明朝 ProN W3" charset="0"/>
                <a:cs typeface="Calibri" pitchFamily="34" charset="0"/>
              </a:rPr>
              <a:t>Anbindung an </a:t>
            </a:r>
            <a:r>
              <a:rPr lang="de-DE" sz="2400" b="1" dirty="0">
                <a:latin typeface="Calibri" pitchFamily="34" charset="0"/>
                <a:ea typeface="ヒラギノ明朝 ProN W3" charset="0"/>
                <a:cs typeface="Calibri" pitchFamily="34" charset="0"/>
              </a:rPr>
              <a:t>Deutsch, Musik/Sport, Kunst</a:t>
            </a:r>
          </a:p>
          <a:p>
            <a:pPr marL="747713" indent="-3429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sz="2400" dirty="0">
                <a:latin typeface="Calibri" pitchFamily="34" charset="0"/>
                <a:ea typeface="ヒラギノ明朝 ProN W3" charset="0"/>
                <a:cs typeface="Calibri" pitchFamily="34" charset="0"/>
              </a:rPr>
              <a:t>Schwerpunkte: Stimme und Schauspiel, Musik und Bewegung, Text und Bild</a:t>
            </a:r>
          </a:p>
          <a:p>
            <a:pPr marL="747713" indent="-3429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Kooperationen:  Schauspiel und Oper der Stadt Köln, WDR, 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Gürzenichorchester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Kölner Museen,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Tanzbüro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NRW,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Comedia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Colonia u.a.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tx2"/>
              </a:buClr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tx2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5A25A51-03BD-DCCB-FF49-580C7B4B6F25}"/>
              </a:ext>
            </a:extLst>
          </p:cNvPr>
          <p:cNvSpPr/>
          <p:nvPr/>
        </p:nvSpPr>
        <p:spPr bwMode="auto">
          <a:xfrm>
            <a:off x="7203860" y="2161759"/>
            <a:ext cx="1386740" cy="538478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tx2"/>
              </a:buClr>
            </a:pPr>
            <a:endParaRPr lang="de-DE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MINT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E3EDC28-EBF8-CC8E-F4DB-BD2E845AFEED}"/>
              </a:ext>
            </a:extLst>
          </p:cNvPr>
          <p:cNvSpPr/>
          <p:nvPr/>
        </p:nvSpPr>
        <p:spPr bwMode="auto">
          <a:xfrm>
            <a:off x="6852952" y="4060163"/>
            <a:ext cx="2058572" cy="538479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tx2"/>
              </a:buClr>
            </a:pPr>
            <a:endParaRPr lang="de-DE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Englisch bilingual</a:t>
            </a:r>
          </a:p>
        </p:txBody>
      </p:sp>
      <p:pic>
        <p:nvPicPr>
          <p:cNvPr id="1030" name="Picture 6" descr="Music Clipart Images | Free Download | PNG Transparent Background - Pngtree">
            <a:extLst>
              <a:ext uri="{FF2B5EF4-FFF2-40B4-BE49-F238E27FC236}">
                <a16:creationId xmlns:a16="http://schemas.microsoft.com/office/drawing/2014/main" id="{E175DC4E-0BAA-F823-3AD8-0889778F9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1" b="20881"/>
          <a:stretch/>
        </p:blipFill>
        <p:spPr bwMode="auto">
          <a:xfrm rot="21168591">
            <a:off x="7164381" y="172190"/>
            <a:ext cx="1935484" cy="110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agge Großbritannien-Fahne Großbritannien-Flagge im Fahnenshop bestellen">
            <a:extLst>
              <a:ext uri="{FF2B5EF4-FFF2-40B4-BE49-F238E27FC236}">
                <a16:creationId xmlns:a16="http://schemas.microsoft.com/office/drawing/2014/main" id="{B618F687-C4D2-04DA-52C3-ADF5A898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479">
            <a:off x="6724720" y="4682508"/>
            <a:ext cx="780573" cy="4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NT-Angebote für Schüler*innen – ICSE – International Centre for Stem  Education">
            <a:extLst>
              <a:ext uri="{FF2B5EF4-FFF2-40B4-BE49-F238E27FC236}">
                <a16:creationId xmlns:a16="http://schemas.microsoft.com/office/drawing/2014/main" id="{BE9DE308-3A80-F823-49F7-7A1832E85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6" t="32257" b="47343"/>
          <a:stretch/>
        </p:blipFill>
        <p:spPr bwMode="auto">
          <a:xfrm>
            <a:off x="7374517" y="2924075"/>
            <a:ext cx="856765" cy="3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MINT-Angebote für Schüler*innen – ICSE – International Centre for Stem  Education">
            <a:extLst>
              <a:ext uri="{FF2B5EF4-FFF2-40B4-BE49-F238E27FC236}">
                <a16:creationId xmlns:a16="http://schemas.microsoft.com/office/drawing/2014/main" id="{C4C840ED-F926-BB6B-73A4-B36C05DDB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7" r="49836" b="45162"/>
          <a:stretch/>
        </p:blipFill>
        <p:spPr bwMode="auto">
          <a:xfrm>
            <a:off x="8177093" y="2730763"/>
            <a:ext cx="857555" cy="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1">
            <a:extLst>
              <a:ext uri="{FF2B5EF4-FFF2-40B4-BE49-F238E27FC236}">
                <a16:creationId xmlns:a16="http://schemas.microsoft.com/office/drawing/2014/main" id="{022668D5-430F-17F1-E8CD-E6EB73549A8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7443" y="1916113"/>
            <a:ext cx="3459558" cy="3385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016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</a:rPr>
              <a:t>Unsere Profile </a:t>
            </a:r>
            <a:r>
              <a:rPr lang="mr-IN" b="1" dirty="0">
                <a:solidFill>
                  <a:srgbClr val="D1282E"/>
                </a:solidFill>
              </a:rPr>
              <a:t>–</a:t>
            </a:r>
            <a:r>
              <a:rPr lang="de-DE" b="1" dirty="0">
                <a:solidFill>
                  <a:srgbClr val="D1282E"/>
                </a:solidFill>
              </a:rPr>
              <a:t> MINT</a:t>
            </a:r>
          </a:p>
        </p:txBody>
      </p:sp>
      <p:sp>
        <p:nvSpPr>
          <p:cNvPr id="1229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3A2E22-3BBF-4B6D-B8A3-A4A2E0D1BA17}" type="slidenum">
              <a:rPr lang="en-US" altLang="de-DE" smtClean="0"/>
              <a:pPr/>
              <a:t>13</a:t>
            </a:fld>
            <a:endParaRPr lang="en-US" altLang="de-DE"/>
          </a:p>
        </p:txBody>
      </p:sp>
      <p:sp>
        <p:nvSpPr>
          <p:cNvPr id="12291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77F171C8-2589-4FE0-8801-69A49E2EE6CE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13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2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512FB298-BEEF-4DAE-8FCA-F48CBD05EB81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13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3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BC191004-80B4-4B64-BEAA-B9D2F2AFFB45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13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4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B3E4B75D-C9D7-40F8-B99A-1A6018D3301A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13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>
          <a:xfrm>
            <a:off x="3844658" y="6565009"/>
            <a:ext cx="1101191" cy="1172617"/>
          </a:xfrm>
          <a:prstGeom prst="rect">
            <a:avLst/>
          </a:prstGeom>
        </p:spPr>
        <p:txBody>
          <a:bodyPr rIns="132080"/>
          <a:lstStyle/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Lucida Sans Unicode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de-DE" sz="28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28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28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32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Arial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32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Arial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  <a:sym typeface="Lucida Sans Unicode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  <a:sym typeface="Lucida Sans Unicode" pitchFamily="34" charset="0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6D95BE9-E84B-0F20-D23E-84D652A92252}"/>
              </a:ext>
            </a:extLst>
          </p:cNvPr>
          <p:cNvSpPr/>
          <p:nvPr/>
        </p:nvSpPr>
        <p:spPr bwMode="auto">
          <a:xfrm>
            <a:off x="7321583" y="3620101"/>
            <a:ext cx="1538049" cy="359817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tx2"/>
              </a:buClr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Kunst-Kultur</a:t>
            </a:r>
          </a:p>
          <a:p>
            <a:pPr algn="ctr">
              <a:buClr>
                <a:schemeClr val="tx2"/>
              </a:buClr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tx2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5A25A51-03BD-DCCB-FF49-580C7B4B6F25}"/>
              </a:ext>
            </a:extLst>
          </p:cNvPr>
          <p:cNvSpPr/>
          <p:nvPr/>
        </p:nvSpPr>
        <p:spPr bwMode="auto">
          <a:xfrm>
            <a:off x="355600" y="1232492"/>
            <a:ext cx="6106832" cy="4716787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bg1"/>
              </a:buClr>
              <a:buNone/>
              <a:defRPr/>
            </a:pPr>
            <a:r>
              <a:rPr lang="de-DE" b="1" dirty="0">
                <a:solidFill>
                  <a:schemeClr val="bg1"/>
                </a:solidFill>
                <a:latin typeface="+mn-lt"/>
                <a:ea typeface="ヒラギノ明朝 ProN W3" charset="0"/>
                <a:cs typeface="Calibri" pitchFamily="34" charset="0"/>
              </a:rPr>
              <a:t>Klassen 7-10</a:t>
            </a:r>
          </a:p>
          <a:p>
            <a:pPr marL="404813" eaLnBrk="1" hangingPunct="1">
              <a:lnSpc>
                <a:spcPct val="90000"/>
              </a:lnSpc>
              <a:buClr>
                <a:schemeClr val="bg1"/>
              </a:buClr>
              <a:defRPr/>
            </a:pPr>
            <a:endParaRPr lang="de-DE" b="1" dirty="0">
              <a:solidFill>
                <a:schemeClr val="bg1"/>
              </a:solidFill>
              <a:latin typeface="+mn-lt"/>
              <a:ea typeface="ヒラギノ明朝 ProN W3" charset="0"/>
              <a:cs typeface="Calibri" pitchFamily="34" charset="0"/>
            </a:endParaRPr>
          </a:p>
          <a:p>
            <a:pPr marL="606425" indent="-4572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dirty="0">
                <a:solidFill>
                  <a:schemeClr val="bg1"/>
                </a:solidFill>
                <a:latin typeface="+mn-lt"/>
                <a:ea typeface="ヒラギノ明朝 ProN W3" charset="0"/>
                <a:cs typeface="Calibri" pitchFamily="34" charset="0"/>
              </a:rPr>
              <a:t>Anbindung an </a:t>
            </a:r>
            <a:r>
              <a:rPr lang="de-DE" b="1" dirty="0">
                <a:solidFill>
                  <a:schemeClr val="bg1"/>
                </a:solidFill>
                <a:latin typeface="+mn-lt"/>
                <a:ea typeface="ヒラギノ明朝 ProN W3" charset="0"/>
                <a:cs typeface="Calibri" pitchFamily="34" charset="0"/>
              </a:rPr>
              <a:t>Biologie/ Mathematik / Chemie / Physik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dirty="0">
                <a:solidFill>
                  <a:schemeClr val="bg1"/>
                </a:solidFill>
                <a:latin typeface="+mn-lt"/>
                <a:ea typeface="ヒラギノ明朝 ProN W3" charset="0"/>
                <a:cs typeface="Calibri" pitchFamily="34" charset="0"/>
              </a:rPr>
              <a:t>Projekte: Nachhaltigkeit, Bionik, Biologie und Chemie auf und unter der Haut, Robotik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dirty="0">
                <a:solidFill>
                  <a:schemeClr val="bg1"/>
                </a:solidFill>
                <a:latin typeface="+mn-lt"/>
                <a:ea typeface="ヒラギノ明朝 ProN W3" charset="0"/>
                <a:cs typeface="Calibri" pitchFamily="34" charset="0"/>
              </a:rPr>
              <a:t>regelmäßiger Besuch von Schülerlaboren, Exkursionen, Workshops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dirty="0">
                <a:solidFill>
                  <a:schemeClr val="bg1"/>
                </a:solidFill>
                <a:latin typeface="+mn-lt"/>
                <a:ea typeface="ヒラギノ明朝 ProN W3" charset="0"/>
                <a:cs typeface="Calibri" pitchFamily="34" charset="0"/>
              </a:rPr>
              <a:t>Wettbewerbe im Klassenverband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dirty="0">
                <a:solidFill>
                  <a:schemeClr val="bg1"/>
                </a:solidFill>
                <a:latin typeface="+mn-lt"/>
                <a:ea typeface="ヒラギノ明朝 ProN W3" charset="0"/>
                <a:cs typeface="Calibri" pitchFamily="34" charset="0"/>
              </a:rPr>
              <a:t>mathematische Nutzung des PC</a:t>
            </a:r>
          </a:p>
          <a:p>
            <a:pPr algn="ctr">
              <a:buClr>
                <a:schemeClr val="bg1"/>
              </a:buClr>
            </a:pPr>
            <a:endParaRPr lang="de-DE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E3EDC28-EBF8-CC8E-F4DB-BD2E845AFEED}"/>
              </a:ext>
            </a:extLst>
          </p:cNvPr>
          <p:cNvSpPr/>
          <p:nvPr/>
        </p:nvSpPr>
        <p:spPr bwMode="auto">
          <a:xfrm>
            <a:off x="7628253" y="4722545"/>
            <a:ext cx="1387196" cy="538479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tx2"/>
              </a:buClr>
            </a:pPr>
            <a:endParaRPr lang="de-DE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Englisch bilingual</a:t>
            </a:r>
          </a:p>
        </p:txBody>
      </p:sp>
      <p:pic>
        <p:nvPicPr>
          <p:cNvPr id="1030" name="Picture 6" descr="Music Clipart Images | Free Download | PNG Transparent Background - Pngtree">
            <a:extLst>
              <a:ext uri="{FF2B5EF4-FFF2-40B4-BE49-F238E27FC236}">
                <a16:creationId xmlns:a16="http://schemas.microsoft.com/office/drawing/2014/main" id="{E175DC4E-0BAA-F823-3AD8-0889778F9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1" b="20881"/>
          <a:stretch/>
        </p:blipFill>
        <p:spPr bwMode="auto">
          <a:xfrm rot="21168591">
            <a:off x="8220443" y="2953646"/>
            <a:ext cx="848574" cy="4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agge Großbritannien-Fahne Großbritannien-Flagge im Fahnenshop bestellen">
            <a:extLst>
              <a:ext uri="{FF2B5EF4-FFF2-40B4-BE49-F238E27FC236}">
                <a16:creationId xmlns:a16="http://schemas.microsoft.com/office/drawing/2014/main" id="{B618F687-C4D2-04DA-52C3-ADF5A898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479">
            <a:off x="8334039" y="4176132"/>
            <a:ext cx="780573" cy="4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NT-Angebote für Schüler*innen – ICSE – International Centre for Stem  Education">
            <a:extLst>
              <a:ext uri="{FF2B5EF4-FFF2-40B4-BE49-F238E27FC236}">
                <a16:creationId xmlns:a16="http://schemas.microsoft.com/office/drawing/2014/main" id="{BE9DE308-3A80-F823-49F7-7A1832E85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6" t="32257" b="47343"/>
          <a:stretch/>
        </p:blipFill>
        <p:spPr bwMode="auto">
          <a:xfrm>
            <a:off x="5796136" y="195793"/>
            <a:ext cx="1518751" cy="61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MINT-Angebote für Schüler*innen – ICSE – International Centre for Stem  Education">
            <a:extLst>
              <a:ext uri="{FF2B5EF4-FFF2-40B4-BE49-F238E27FC236}">
                <a16:creationId xmlns:a16="http://schemas.microsoft.com/office/drawing/2014/main" id="{C4C840ED-F926-BB6B-73A4-B36C05DDB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7" r="49836" b="45162"/>
          <a:stretch/>
        </p:blipFill>
        <p:spPr bwMode="auto">
          <a:xfrm>
            <a:off x="7227595" y="528882"/>
            <a:ext cx="1703269" cy="76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1">
            <a:extLst>
              <a:ext uri="{FF2B5EF4-FFF2-40B4-BE49-F238E27FC236}">
                <a16:creationId xmlns:a16="http://schemas.microsoft.com/office/drawing/2014/main" id="{86FF5BC0-1B9D-49A2-C609-D32CAD42671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8175" y="1839064"/>
            <a:ext cx="2711838" cy="361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B5959F6-A3B1-A586-128F-A1D87D61FC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0373" y="5926500"/>
            <a:ext cx="2161535" cy="92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Schule der Zukunft“ | Deutsche UNESCO-Kommission">
            <a:extLst>
              <a:ext uri="{FF2B5EF4-FFF2-40B4-BE49-F238E27FC236}">
                <a16:creationId xmlns:a16="http://schemas.microsoft.com/office/drawing/2014/main" id="{A80A0807-4A73-97EC-2474-E8D1CF27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49903"/>
            <a:ext cx="2097601" cy="925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5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</a:rPr>
              <a:t>Unsere Profile </a:t>
            </a:r>
            <a:r>
              <a:rPr lang="mr-IN" b="1" dirty="0">
                <a:solidFill>
                  <a:srgbClr val="D1282E"/>
                </a:solidFill>
              </a:rPr>
              <a:t>–</a:t>
            </a:r>
            <a:r>
              <a:rPr lang="de-DE" b="1" dirty="0">
                <a:solidFill>
                  <a:srgbClr val="D1282E"/>
                </a:solidFill>
              </a:rPr>
              <a:t> Englisch bilingual</a:t>
            </a:r>
          </a:p>
        </p:txBody>
      </p:sp>
      <p:sp>
        <p:nvSpPr>
          <p:cNvPr id="1229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3A2E22-3BBF-4B6D-B8A3-A4A2E0D1BA17}" type="slidenum">
              <a:rPr lang="en-US" altLang="de-DE" smtClean="0"/>
              <a:pPr/>
              <a:t>14</a:t>
            </a:fld>
            <a:endParaRPr lang="en-US" altLang="de-DE"/>
          </a:p>
        </p:txBody>
      </p:sp>
      <p:sp>
        <p:nvSpPr>
          <p:cNvPr id="12291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77F171C8-2589-4FE0-8801-69A49E2EE6CE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14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2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512FB298-BEEF-4DAE-8FCA-F48CBD05EB81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14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3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BC191004-80B4-4B64-BEAA-B9D2F2AFFB45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14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4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B3E4B75D-C9D7-40F8-B99A-1A6018D3301A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14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>
          <a:xfrm>
            <a:off x="830263" y="1196975"/>
            <a:ext cx="7958137" cy="5111750"/>
          </a:xfrm>
          <a:prstGeom prst="rect">
            <a:avLst/>
          </a:prstGeom>
        </p:spPr>
        <p:txBody>
          <a:bodyPr rIns="132080"/>
          <a:lstStyle/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Lucida Sans Unicode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de-DE" sz="28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28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28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32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Arial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  <a:defRPr/>
            </a:pPr>
            <a:endParaRPr lang="de-DE" sz="3200" dirty="0">
              <a:solidFill>
                <a:schemeClr val="tx1"/>
              </a:solidFill>
              <a:latin typeface="Calibri" pitchFamily="34" charset="0"/>
              <a:ea typeface="ヒラギノ明朝 ProN W3" charset="0"/>
              <a:cs typeface="Calibri" pitchFamily="34" charset="0"/>
              <a:sym typeface="Arial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  <a:sym typeface="Lucida Sans Unicode" pitchFamily="34" charset="0"/>
            </a:endParaRPr>
          </a:p>
          <a:p>
            <a:pPr marL="404813" indent="-255588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endParaRPr lang="de-DE" sz="3200" kern="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  <a:sym typeface="Lucida Sans Unicode" pitchFamily="34" charset="0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6D95BE9-E84B-0F20-D23E-84D652A92252}"/>
              </a:ext>
            </a:extLst>
          </p:cNvPr>
          <p:cNvSpPr/>
          <p:nvPr/>
        </p:nvSpPr>
        <p:spPr bwMode="auto">
          <a:xfrm>
            <a:off x="7321583" y="3620101"/>
            <a:ext cx="1538049" cy="359817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tx2"/>
              </a:buClr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Kunst-Kultur</a:t>
            </a:r>
          </a:p>
          <a:p>
            <a:pPr algn="ctr">
              <a:buClr>
                <a:schemeClr val="tx2"/>
              </a:buClr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tx2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5A25A51-03BD-DCCB-FF49-580C7B4B6F25}"/>
              </a:ext>
            </a:extLst>
          </p:cNvPr>
          <p:cNvSpPr/>
          <p:nvPr/>
        </p:nvSpPr>
        <p:spPr bwMode="auto">
          <a:xfrm>
            <a:off x="7431967" y="4952668"/>
            <a:ext cx="1116492" cy="28781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bg1"/>
              </a:buClr>
            </a:pPr>
            <a:r>
              <a:rPr lang="de-DE" sz="1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MINT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E3EDC28-EBF8-CC8E-F4DB-BD2E845AFEED}"/>
              </a:ext>
            </a:extLst>
          </p:cNvPr>
          <p:cNvSpPr/>
          <p:nvPr/>
        </p:nvSpPr>
        <p:spPr bwMode="auto">
          <a:xfrm>
            <a:off x="522638" y="1196974"/>
            <a:ext cx="5057473" cy="5040337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49225" indent="0" eaLnBrk="1" hangingPunct="1">
              <a:buClr>
                <a:schemeClr val="accent3">
                  <a:lumMod val="50000"/>
                </a:schemeClr>
              </a:buClr>
              <a:buNone/>
            </a:pPr>
            <a:r>
              <a:rPr lang="de-DE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ヒラギノ明朝 ProN W3" charset="0"/>
                <a:cs typeface="Calibri" pitchFamily="34" charset="0"/>
              </a:rPr>
              <a:t>Klassen 7-10</a:t>
            </a:r>
          </a:p>
          <a:p>
            <a:pPr marL="149225" indent="0" eaLnBrk="1" hangingPunct="1">
              <a:buClr>
                <a:schemeClr val="accent3">
                  <a:lumMod val="50000"/>
                </a:schemeClr>
              </a:buClr>
              <a:buNone/>
            </a:pPr>
            <a:endParaRPr lang="de-DE" altLang="de-DE" sz="2000" dirty="0">
              <a:solidFill>
                <a:schemeClr val="accent3">
                  <a:lumMod val="50000"/>
                </a:schemeClr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492125" indent="-342900" eaLnBrk="1" hangingPunct="1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de-DE" altLang="de-DE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Calibri" pitchFamily="34" charset="0"/>
                <a:cs typeface="Calibri" pitchFamily="34" charset="0"/>
              </a:rPr>
              <a:t>in Klasse 5 + 6: plus 1 Std./Woche in jedem Jg.</a:t>
            </a:r>
          </a:p>
          <a:p>
            <a:pPr marL="492125" indent="-342900" eaLnBrk="1" hangingPunct="1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de-DE" altLang="de-DE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Calibri" pitchFamily="34" charset="0"/>
                <a:cs typeface="Calibri" pitchFamily="34" charset="0"/>
              </a:rPr>
              <a:t>ab Klasse 7: Erdkunde und Geschichte bilingual</a:t>
            </a:r>
          </a:p>
          <a:p>
            <a:pPr marL="492125" indent="-342900" eaLnBrk="1" hangingPunct="1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de-DE" altLang="de-DE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Calibri" pitchFamily="34" charset="0"/>
                <a:cs typeface="Calibri" pitchFamily="34" charset="0"/>
              </a:rPr>
              <a:t>mögliche Weiterführung in der Oberstufe mit bilingualem Abitur im LK oder GK</a:t>
            </a:r>
          </a:p>
          <a:p>
            <a:pPr marL="492125" indent="-342900" eaLnBrk="1" hangingPunct="1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de-DE" altLang="de-DE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Calibri" pitchFamily="34" charset="0"/>
                <a:cs typeface="Calibri" pitchFamily="34" charset="0"/>
              </a:rPr>
              <a:t>Optimale Vorbereitung auf: </a:t>
            </a:r>
          </a:p>
          <a:p>
            <a:pPr marL="747712" lvl="1" indent="-342900" eaLnBrk="1" hangingPunct="1">
              <a:buClr>
                <a:schemeClr val="accent3">
                  <a:lumMod val="50000"/>
                </a:schemeClr>
              </a:buClr>
              <a:buSzPct val="50000"/>
              <a:buFont typeface="Wingdings" pitchFamily="2" charset="2"/>
              <a:buChar char="§"/>
            </a:pPr>
            <a:r>
              <a:rPr lang="de-DE" altLang="de-DE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Calibri" pitchFamily="34" charset="0"/>
                <a:cs typeface="Calibri" pitchFamily="34" charset="0"/>
              </a:rPr>
              <a:t>englischsprachlichen Schwerpunkt in der Oberstufe, </a:t>
            </a:r>
          </a:p>
          <a:p>
            <a:pPr marL="747712" lvl="1" indent="-342900" eaLnBrk="1" hangingPunct="1">
              <a:buClr>
                <a:schemeClr val="accent3">
                  <a:lumMod val="50000"/>
                </a:schemeClr>
              </a:buClr>
              <a:buSzPct val="50000"/>
              <a:buFont typeface="Wingdings" pitchFamily="2" charset="2"/>
              <a:buChar char="§"/>
            </a:pPr>
            <a:r>
              <a:rPr lang="de-DE" altLang="de-DE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Calibri" pitchFamily="34" charset="0"/>
                <a:cs typeface="Calibri" pitchFamily="34" charset="0"/>
              </a:rPr>
              <a:t>Sprachprüfungen an ausländischen Universitäten, </a:t>
            </a:r>
          </a:p>
          <a:p>
            <a:pPr marL="747712" lvl="1" indent="-342900" eaLnBrk="1" hangingPunct="1">
              <a:buClr>
                <a:schemeClr val="accent3">
                  <a:lumMod val="50000"/>
                </a:schemeClr>
              </a:buClr>
              <a:buSzPct val="50000"/>
              <a:buFont typeface="Wingdings" pitchFamily="2" charset="2"/>
              <a:buChar char="§"/>
            </a:pPr>
            <a:r>
              <a:rPr lang="de-DE" altLang="de-DE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Calibri" pitchFamily="34" charset="0"/>
                <a:cs typeface="Calibri" pitchFamily="34" charset="0"/>
              </a:rPr>
              <a:t>internationale Berufslaufbahnen</a:t>
            </a:r>
          </a:p>
        </p:txBody>
      </p:sp>
      <p:pic>
        <p:nvPicPr>
          <p:cNvPr id="1030" name="Picture 6" descr="Music Clipart Images | Free Download | PNG Transparent Background - Pngtree">
            <a:extLst>
              <a:ext uri="{FF2B5EF4-FFF2-40B4-BE49-F238E27FC236}">
                <a16:creationId xmlns:a16="http://schemas.microsoft.com/office/drawing/2014/main" id="{E175DC4E-0BAA-F823-3AD8-0889778F9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1" b="20881"/>
          <a:stretch/>
        </p:blipFill>
        <p:spPr bwMode="auto">
          <a:xfrm rot="21168591">
            <a:off x="8220443" y="2953646"/>
            <a:ext cx="848574" cy="4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NT-Angebote für Schüler*innen – ICSE – International Centre for Stem  Education">
            <a:extLst>
              <a:ext uri="{FF2B5EF4-FFF2-40B4-BE49-F238E27FC236}">
                <a16:creationId xmlns:a16="http://schemas.microsoft.com/office/drawing/2014/main" id="{BE9DE308-3A80-F823-49F7-7A1832E85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6" t="32257" b="47343"/>
          <a:stretch/>
        </p:blipFill>
        <p:spPr bwMode="auto">
          <a:xfrm>
            <a:off x="7267374" y="4617821"/>
            <a:ext cx="726663" cy="2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MINT-Angebote für Schüler*innen – ICSE – International Centre for Stem  Education">
            <a:extLst>
              <a:ext uri="{FF2B5EF4-FFF2-40B4-BE49-F238E27FC236}">
                <a16:creationId xmlns:a16="http://schemas.microsoft.com/office/drawing/2014/main" id="{C4C840ED-F926-BB6B-73A4-B36C05DDB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7" r="49836" b="45162"/>
          <a:stretch/>
        </p:blipFill>
        <p:spPr bwMode="auto">
          <a:xfrm>
            <a:off x="8122204" y="4542058"/>
            <a:ext cx="737428" cy="3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0230518B-EAC0-601C-452F-9D5228DADFA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0396" y="2060848"/>
            <a:ext cx="3447661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B15C77E-9AFA-02D9-B8C2-7ED21F9DAE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2321" b="-49"/>
          <a:stretch/>
        </p:blipFill>
        <p:spPr>
          <a:xfrm>
            <a:off x="8188255" y="241668"/>
            <a:ext cx="907769" cy="93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6025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</a:rPr>
              <a:t>Weitere Wahlmöglichkeiten...</a:t>
            </a:r>
          </a:p>
        </p:txBody>
      </p:sp>
      <p:sp>
        <p:nvSpPr>
          <p:cNvPr id="16390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435280" cy="5376862"/>
          </a:xfrm>
        </p:spPr>
        <p:txBody>
          <a:bodyPr rIns="132080"/>
          <a:lstStyle/>
          <a:p>
            <a:pPr marL="149225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de-DE" altLang="de-DE" sz="30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ab Klasse 7: 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3000" dirty="0">
                <a:ea typeface="Calibri" pitchFamily="34" charset="0"/>
                <a:cs typeface="Calibri" pitchFamily="34" charset="0"/>
              </a:rPr>
              <a:t>Französisch/Latein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de-DE" altLang="de-DE" sz="3000" dirty="0">
              <a:ea typeface="Calibri" pitchFamily="34" charset="0"/>
              <a:cs typeface="Calibri" pitchFamily="34" charset="0"/>
            </a:endParaRPr>
          </a:p>
          <a:p>
            <a:pPr marL="149225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de-DE" altLang="de-DE" sz="30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ab Klasse 9: 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3000" dirty="0">
                <a:ea typeface="Calibri" pitchFamily="34" charset="0"/>
                <a:cs typeface="Calibri" pitchFamily="34" charset="0"/>
              </a:rPr>
              <a:t>Französisch/Latein/Spanisch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3000" dirty="0">
                <a:ea typeface="Calibri" pitchFamily="34" charset="0"/>
                <a:cs typeface="Calibri" pitchFamily="34" charset="0"/>
              </a:rPr>
              <a:t>Bio-Chemie/ Kölner Stadtgeschichte/ Informatik </a:t>
            </a:r>
            <a:r>
              <a:rPr lang="de-DE" altLang="de-DE" sz="2000" dirty="0">
                <a:ea typeface="Calibri" pitchFamily="34" charset="0"/>
                <a:cs typeface="Calibri" pitchFamily="34" charset="0"/>
              </a:rPr>
              <a:t>(je nach Angebot)</a:t>
            </a:r>
          </a:p>
          <a:p>
            <a:pPr marL="492125" indent="-3429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de-DE" altLang="de-DE" sz="2000" dirty="0">
              <a:ea typeface="Calibri" pitchFamily="34" charset="0"/>
              <a:cs typeface="Calibri" pitchFamily="34" charset="0"/>
            </a:endParaRPr>
          </a:p>
          <a:p>
            <a:pPr marL="149225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de-DE" altLang="de-DE" sz="30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ab Jahrgang 11 (EF): 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3000" dirty="0">
                <a:ea typeface="Calibri" pitchFamily="34" charset="0"/>
                <a:cs typeface="Calibri" pitchFamily="34" charset="0"/>
              </a:rPr>
              <a:t>Spanisch, Pädagogik, Philosophie, </a:t>
            </a:r>
          </a:p>
          <a:p>
            <a:pPr marL="149225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de-DE" altLang="de-DE" sz="3000" dirty="0">
                <a:ea typeface="Calibri" pitchFamily="34" charset="0"/>
                <a:cs typeface="Calibri" pitchFamily="34" charset="0"/>
              </a:rPr>
              <a:t>Wirtschaft-Politik	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</a:rPr>
              <a:t>Für das Leben lernen</a:t>
            </a:r>
          </a:p>
        </p:txBody>
      </p:sp>
      <p:sp>
        <p:nvSpPr>
          <p:cNvPr id="17414" name="Rectangle 11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  <a:sym typeface="Arial" charset="0"/>
              </a:rPr>
              <a:t>Kein Abschluss ohne Anschluss </a:t>
            </a:r>
            <a:r>
              <a:rPr lang="de-DE" altLang="de-DE" sz="2800" dirty="0">
                <a:ea typeface="Calibri" pitchFamily="34" charset="0"/>
                <a:cs typeface="Calibri" pitchFamily="34" charset="0"/>
                <a:sym typeface="Arial" charset="0"/>
              </a:rPr>
              <a:t>–  Potenzialanalyse, Berufsfelderkundungstage (Jg.8)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  <a:sym typeface="Arial" charset="0"/>
              </a:rPr>
              <a:t>Betriebs- und/oder Sozialpraktikum </a:t>
            </a:r>
            <a:r>
              <a:rPr lang="de-DE" altLang="de-DE" sz="2800" dirty="0">
                <a:ea typeface="Calibri" pitchFamily="34" charset="0"/>
                <a:cs typeface="Calibri" pitchFamily="34" charset="0"/>
                <a:sym typeface="Arial" charset="0"/>
              </a:rPr>
              <a:t>in Jg.9 und EF 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  <a:sym typeface="Arial" charset="0"/>
              </a:rPr>
              <a:t>Berufsorientierungstage</a:t>
            </a:r>
            <a:r>
              <a:rPr lang="de-DE" altLang="de-DE" sz="2800" dirty="0">
                <a:ea typeface="Calibri" pitchFamily="34" charset="0"/>
                <a:cs typeface="Calibri" pitchFamily="34" charset="0"/>
                <a:sym typeface="Arial" charset="0"/>
              </a:rPr>
              <a:t>/</a:t>
            </a: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  <a:sym typeface="Arial" charset="0"/>
              </a:rPr>
              <a:t>Berufsberatung</a:t>
            </a:r>
            <a:r>
              <a:rPr lang="de-DE" altLang="de-DE" sz="2800" dirty="0">
                <a:ea typeface="Calibri" pitchFamily="34" charset="0"/>
                <a:cs typeface="Calibri" pitchFamily="34" charset="0"/>
                <a:sym typeface="Arial" charset="0"/>
              </a:rPr>
              <a:t> in der Schule 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  <a:sym typeface="Arial" charset="0"/>
              </a:rPr>
              <a:t>Berufsmesse</a:t>
            </a:r>
            <a:r>
              <a:rPr lang="de-DE" altLang="de-DE" sz="2800" dirty="0">
                <a:ea typeface="Calibri" pitchFamily="34" charset="0"/>
                <a:cs typeface="Calibri" pitchFamily="34" charset="0"/>
                <a:sym typeface="Arial" charset="0"/>
              </a:rPr>
              <a:t> – </a:t>
            </a:r>
            <a:r>
              <a:rPr lang="de-DE" altLang="de-DE" sz="2800" i="1" dirty="0" err="1">
                <a:ea typeface="Calibri" pitchFamily="34" charset="0"/>
                <a:cs typeface="Calibri" pitchFamily="34" charset="0"/>
                <a:sym typeface="Arial" charset="0"/>
              </a:rPr>
              <a:t>VonBerufsWegen</a:t>
            </a:r>
            <a:r>
              <a:rPr lang="de-DE" altLang="de-DE" sz="2800" i="1" dirty="0">
                <a:ea typeface="Calibri" pitchFamily="34" charset="0"/>
                <a:cs typeface="Calibri" pitchFamily="34" charset="0"/>
                <a:sym typeface="Arial" charset="0"/>
              </a:rPr>
              <a:t> (EF, Q1)</a:t>
            </a:r>
            <a:endParaRPr lang="de-DE" altLang="de-DE" sz="2800" dirty="0">
              <a:ea typeface="Calibri" pitchFamily="34" charset="0"/>
              <a:cs typeface="Calibri" pitchFamily="34" charset="0"/>
              <a:sym typeface="Arial" charset="0"/>
            </a:endParaRP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  <a:sym typeface="Arial" charset="0"/>
              </a:rPr>
              <a:t>Methodentage</a:t>
            </a:r>
            <a:r>
              <a:rPr lang="de-DE" altLang="de-DE" sz="2800" dirty="0">
                <a:ea typeface="Calibri" pitchFamily="34" charset="0"/>
                <a:cs typeface="Calibri" pitchFamily="34" charset="0"/>
                <a:sym typeface="Arial" charset="0"/>
              </a:rPr>
              <a:t> (EF, Facharbeiten in Q1)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  <a:sym typeface="Arial" charset="0"/>
              </a:rPr>
              <a:t>Lernpartnerschaft</a:t>
            </a:r>
            <a:r>
              <a:rPr lang="de-DE" altLang="de-DE" sz="2800" dirty="0">
                <a:ea typeface="Calibri" pitchFamily="34" charset="0"/>
                <a:cs typeface="Calibri" pitchFamily="34" charset="0"/>
                <a:sym typeface="Arial" charset="0"/>
              </a:rPr>
              <a:t> mit </a:t>
            </a:r>
            <a:r>
              <a:rPr lang="de-DE" altLang="de-DE" sz="2800" i="1" dirty="0" err="1">
                <a:ea typeface="Calibri" pitchFamily="34" charset="0"/>
                <a:cs typeface="Calibri" pitchFamily="34" charset="0"/>
                <a:sym typeface="Arial" charset="0"/>
              </a:rPr>
              <a:t>frontier</a:t>
            </a:r>
            <a:r>
              <a:rPr lang="de-DE" altLang="de-DE" sz="2800" i="1" dirty="0">
                <a:ea typeface="Calibri" pitchFamily="34" charset="0"/>
                <a:cs typeface="Calibri" pitchFamily="34" charset="0"/>
                <a:sym typeface="Arial" charset="0"/>
              </a:rPr>
              <a:t> </a:t>
            </a:r>
            <a:r>
              <a:rPr lang="de-DE" altLang="de-DE" sz="2800" i="1" dirty="0" err="1">
                <a:ea typeface="Calibri" pitchFamily="34" charset="0"/>
                <a:cs typeface="Calibri" pitchFamily="34" charset="0"/>
                <a:sym typeface="Arial" charset="0"/>
              </a:rPr>
              <a:t>economics</a:t>
            </a:r>
            <a:endParaRPr lang="de-DE" altLang="de-DE" sz="2800" i="1" dirty="0">
              <a:ea typeface="Calibri" pitchFamily="34" charset="0"/>
              <a:cs typeface="Calibri" pitchFamily="34" charset="0"/>
              <a:sym typeface="Arial" charset="0"/>
            </a:endParaRPr>
          </a:p>
          <a:p>
            <a:pPr marL="606425" indent="-457200" eaLnBrk="1" hangingPunct="1">
              <a:buFont typeface="Wingdings" pitchFamily="2" charset="2"/>
              <a:buChar char="§"/>
            </a:pPr>
            <a:endParaRPr lang="de-DE" altLang="de-DE" sz="2800" dirty="0">
              <a:ea typeface="Calibri" pitchFamily="34" charset="0"/>
              <a:cs typeface="Calibri" pitchFamily="34" charset="0"/>
              <a:sym typeface="Arial" charset="0"/>
            </a:endParaRPr>
          </a:p>
          <a:p>
            <a:pPr marL="606425" indent="-457200" eaLnBrk="1" hangingPunct="1">
              <a:buFont typeface="Wingdings" pitchFamily="2" charset="2"/>
              <a:buChar char="§"/>
            </a:pPr>
            <a:endParaRPr lang="de-DE" altLang="de-DE" sz="2800" i="1" dirty="0">
              <a:solidFill>
                <a:srgbClr val="FF0000"/>
              </a:solidFill>
              <a:ea typeface="Calibri" pitchFamily="34" charset="0"/>
              <a:cs typeface="Calibri" pitchFamily="34" charset="0"/>
              <a:sym typeface="Arial" charset="0"/>
            </a:endParaRPr>
          </a:p>
          <a:p>
            <a:pPr marL="606425" indent="-457200" eaLnBrk="1" hangingPunct="1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§"/>
            </a:pPr>
            <a:endParaRPr lang="de-DE" altLang="de-DE" sz="2800" dirty="0">
              <a:ea typeface="Calibri" pitchFamily="34" charset="0"/>
              <a:cs typeface="Calibri" pitchFamily="34" charset="0"/>
              <a:sym typeface="Arial" charset="0"/>
            </a:endParaRPr>
          </a:p>
        </p:txBody>
      </p:sp>
      <p:sp>
        <p:nvSpPr>
          <p:cNvPr id="17416" name="Rectangle 13"/>
          <p:cNvSpPr>
            <a:spLocks/>
          </p:cNvSpPr>
          <p:nvPr/>
        </p:nvSpPr>
        <p:spPr bwMode="auto">
          <a:xfrm>
            <a:off x="2316163" y="5373688"/>
            <a:ext cx="2111375" cy="424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eaLnBrk="1" hangingPunct="1">
              <a:spcBef>
                <a:spcPts val="400"/>
              </a:spcBef>
            </a:pPr>
            <a:endParaRPr lang="de-DE" altLang="de-DE" sz="2800">
              <a:solidFill>
                <a:schemeClr val="tx1"/>
              </a:solidFill>
              <a:ea typeface="Lucida Sans Unicode" pitchFamily="34" charset="0"/>
              <a:cs typeface="Lucida Sans Unicode" pitchFamily="34" charset="0"/>
              <a:sym typeface="Lucida Sans Unicode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8A61F-71ED-8690-A101-1D09365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Weitere Konzepte...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F898462-81AD-D5B2-4845-D84CBB10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63848"/>
              </p:ext>
            </p:extLst>
          </p:nvPr>
        </p:nvGraphicFramePr>
        <p:xfrm>
          <a:off x="48720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8A61F-71ED-8690-A101-1D09365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b="1" dirty="0">
                <a:solidFill>
                  <a:schemeClr val="tx2"/>
                </a:solidFill>
              </a:rPr>
              <a:t>Weitere Konzepte...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F898462-81AD-D5B2-4845-D84CBB10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754803"/>
              </p:ext>
            </p:extLst>
          </p:nvPr>
        </p:nvGraphicFramePr>
        <p:xfrm>
          <a:off x="395536" y="1052736"/>
          <a:ext cx="6096000" cy="173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383C49-87AD-6804-726F-35BD8E9A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04" y="2492896"/>
            <a:ext cx="8229600" cy="5376862"/>
          </a:xfrm>
        </p:spPr>
        <p:txBody>
          <a:bodyPr/>
          <a:lstStyle/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2800" dirty="0">
                <a:ea typeface="ヒラギノ明朝 ProN W3" charset="0"/>
                <a:cs typeface="Calibri" pitchFamily="34" charset="0"/>
              </a:rPr>
              <a:t>möglichst durch eine bekannte Lehrkraft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2800" dirty="0">
                <a:ea typeface="ヒラギノ明朝 ProN W3" charset="0"/>
                <a:cs typeface="Calibri" pitchFamily="34" charset="0"/>
              </a:rPr>
              <a:t>Lehrkräfte halten Unterrichtsmaterial für Fachunterricht bereit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2800" dirty="0">
                <a:ea typeface="ヒラギノ明朝 ProN W3" charset="0"/>
                <a:cs typeface="Calibri" pitchFamily="34" charset="0"/>
              </a:rPr>
              <a:t>vorbereitetes Material bei absehbarer Abwesenheit (Klassenfahrten)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2800" dirty="0">
                <a:ea typeface="ヒラギノ明朝 ProN W3" charset="0"/>
                <a:cs typeface="Calibri" pitchFamily="34" charset="0"/>
              </a:rPr>
              <a:t>Langzeitvertretung durch Einstellung von Fachlehrkräften</a:t>
            </a:r>
          </a:p>
        </p:txBody>
      </p:sp>
    </p:spTree>
    <p:extLst>
      <p:ext uri="{BB962C8B-B14F-4D97-AF65-F5344CB8AC3E}">
        <p14:creationId xmlns:p14="http://schemas.microsoft.com/office/powerpoint/2010/main" val="2821411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8A61F-71ED-8690-A101-1D09365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b="1" dirty="0">
                <a:solidFill>
                  <a:schemeClr val="tx2"/>
                </a:solidFill>
              </a:rPr>
              <a:t>Weitere Konzepte...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F898462-81AD-D5B2-4845-D84CBB10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709828"/>
              </p:ext>
            </p:extLst>
          </p:nvPr>
        </p:nvGraphicFramePr>
        <p:xfrm>
          <a:off x="395536" y="1052736"/>
          <a:ext cx="6096000" cy="173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EBAEB30-968A-5374-6B18-AFE24B204573}"/>
              </a:ext>
            </a:extLst>
          </p:cNvPr>
          <p:cNvSpPr txBox="1">
            <a:spLocks/>
          </p:cNvSpPr>
          <p:nvPr/>
        </p:nvSpPr>
        <p:spPr bwMode="auto">
          <a:xfrm>
            <a:off x="251520" y="2492896"/>
            <a:ext cx="8229600" cy="4612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54013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}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1pPr>
            <a:lvl2pPr marL="609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2DA2BF"/>
              </a:buClr>
              <a:buSzPct val="100000"/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2pPr>
            <a:lvl3pPr marL="8477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3pPr>
            <a:lvl4pPr marL="11318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4pPr>
            <a:lvl5pPr marL="13604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5pPr>
            <a:lvl6pPr marL="18176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6pPr>
            <a:lvl7pPr marL="22748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7pPr>
            <a:lvl8pPr marL="27320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8pPr>
            <a:lvl9pPr marL="31892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9pPr>
          </a:lstStyle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3200" kern="0" dirty="0">
                <a:cs typeface="Calibri" pitchFamily="34" charset="0"/>
              </a:rPr>
              <a:t>Verbindliche Schulfahrten</a:t>
            </a:r>
          </a:p>
          <a:p>
            <a:pPr marL="149225" indent="0" eaLnBrk="1" hangingPunct="1">
              <a:buClr>
                <a:schemeClr val="tx2"/>
              </a:buClr>
              <a:buNone/>
              <a:defRPr/>
            </a:pPr>
            <a:r>
              <a:rPr lang="de-DE" sz="2800" kern="0" dirty="0">
                <a:cs typeface="Calibri" pitchFamily="34" charset="0"/>
              </a:rPr>
              <a:t>	</a:t>
            </a:r>
          </a:p>
          <a:p>
            <a:pPr marL="149225" indent="0" eaLnBrk="1" hangingPunct="1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de-DE" sz="2800" kern="0" dirty="0">
                <a:cs typeface="Calibri" pitchFamily="34" charset="0"/>
              </a:rPr>
              <a:t>	2-tägige Klassenfahrt in Jg. 5</a:t>
            </a:r>
          </a:p>
          <a:p>
            <a:pPr marL="149225" indent="0" eaLnBrk="1" hangingPunct="1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de-DE" sz="2800" kern="0" dirty="0">
                <a:cs typeface="Calibri" pitchFamily="34" charset="0"/>
              </a:rPr>
              <a:t>	Mittelstufenfahrt in Jg. 9</a:t>
            </a:r>
          </a:p>
          <a:p>
            <a:pPr marL="149225" indent="0" eaLnBrk="1" hangingPunct="1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de-DE" sz="2800" kern="0" dirty="0">
                <a:cs typeface="Calibri" pitchFamily="34" charset="0"/>
              </a:rPr>
              <a:t>	Oberstufenfahrt in Jg. 13 / Q2</a:t>
            </a:r>
          </a:p>
          <a:p>
            <a:pPr marL="149225" indent="0" eaLnBrk="1" hangingPunct="1">
              <a:buClr>
                <a:schemeClr val="tx2"/>
              </a:buClr>
              <a:buNone/>
              <a:defRPr/>
            </a:pPr>
            <a:endParaRPr lang="de-DE" sz="2800" kern="0" dirty="0">
              <a:ea typeface="ヒラギノ明朝 ProN W3" charset="0"/>
              <a:cs typeface="Calibri" pitchFamily="34" charset="0"/>
              <a:sym typeface="Arial" charset="0"/>
            </a:endParaRPr>
          </a:p>
          <a:p>
            <a:pPr marL="149225" indent="0" eaLnBrk="1" hangingPunct="1">
              <a:buClr>
                <a:schemeClr val="tx2"/>
              </a:buClr>
              <a:buNone/>
              <a:defRPr/>
            </a:pPr>
            <a:endParaRPr lang="de-DE" sz="2800" kern="0" dirty="0">
              <a:ea typeface="ヒラギノ明朝 ProN W3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892609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</a:rPr>
              <a:t>Gut behütet...</a:t>
            </a:r>
          </a:p>
        </p:txBody>
      </p:sp>
      <p:sp>
        <p:nvSpPr>
          <p:cNvPr id="5126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3964086"/>
          </a:xfrm>
        </p:spPr>
        <p:txBody>
          <a:bodyPr rIns="132080"/>
          <a:lstStyle/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Überschaubarkeit unserer Schule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Patenkonzept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Übermittagsbetreuung (ÜMI)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Schulsanitätsdienst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Streitschlichtung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Schulsozialarbeit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 err="1">
                <a:ea typeface="Calibri" pitchFamily="34" charset="0"/>
                <a:cs typeface="Calibri" pitchFamily="34" charset="0"/>
              </a:rPr>
              <a:t>BeratungslehrerInnen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 bei Problemen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möglichst Doppelstunden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Projekt „Weichenstellung“ mit der Uni Köln</a:t>
            </a:r>
          </a:p>
          <a:p>
            <a:pPr marL="404813" eaLnBrk="1" hangingPunct="1">
              <a:lnSpc>
                <a:spcPct val="90000"/>
              </a:lnSpc>
              <a:buClr>
                <a:schemeClr val="tx2"/>
              </a:buClr>
              <a:buFont typeface="Wingdings 3" pitchFamily="18" charset="2"/>
              <a:buNone/>
            </a:pPr>
            <a:r>
              <a:rPr lang="de-DE" altLang="de-DE" sz="3200" dirty="0">
                <a:ea typeface="Calibri" pitchFamily="34" charset="0"/>
                <a:cs typeface="Calibri" pitchFamily="34" charset="0"/>
              </a:rPr>
              <a:t>				</a:t>
            </a:r>
            <a:endParaRPr lang="de-DE" altLang="de-DE" sz="28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C1A58E1C-EFC3-26D3-73CE-6BDAA32F73DA}"/>
              </a:ext>
            </a:extLst>
          </p:cNvPr>
          <p:cNvSpPr/>
          <p:nvPr/>
        </p:nvSpPr>
        <p:spPr bwMode="auto">
          <a:xfrm>
            <a:off x="1115616" y="5517232"/>
            <a:ext cx="4176464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dirty="0">
                <a:latin typeface="+mn-lt"/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3200" dirty="0">
                <a:latin typeface="+mn-lt"/>
                <a:ea typeface="Calibri" pitchFamily="34" charset="0"/>
                <a:cs typeface="Calibri" pitchFamily="34" charset="0"/>
              </a:rPr>
              <a:t>Sanfter Übergang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+mn-lt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8A61F-71ED-8690-A101-1D09365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b="1" dirty="0">
                <a:solidFill>
                  <a:schemeClr val="tx2"/>
                </a:solidFill>
              </a:rPr>
              <a:t>Weitere Konzepte...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F898462-81AD-D5B2-4845-D84CBB10174F}"/>
              </a:ext>
            </a:extLst>
          </p:cNvPr>
          <p:cNvGraphicFramePr/>
          <p:nvPr/>
        </p:nvGraphicFramePr>
        <p:xfrm>
          <a:off x="395536" y="1052736"/>
          <a:ext cx="6096000" cy="173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EBAEB30-968A-5374-6B18-AFE24B204573}"/>
              </a:ext>
            </a:extLst>
          </p:cNvPr>
          <p:cNvSpPr txBox="1">
            <a:spLocks/>
          </p:cNvSpPr>
          <p:nvPr/>
        </p:nvSpPr>
        <p:spPr bwMode="auto">
          <a:xfrm>
            <a:off x="251520" y="2492896"/>
            <a:ext cx="8229600" cy="4612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54013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}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1pPr>
            <a:lvl2pPr marL="609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2DA2BF"/>
              </a:buClr>
              <a:buSzPct val="100000"/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2pPr>
            <a:lvl3pPr marL="8477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3pPr>
            <a:lvl4pPr marL="11318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4pPr>
            <a:lvl5pPr marL="13604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5pPr>
            <a:lvl6pPr marL="18176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6pPr>
            <a:lvl7pPr marL="22748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7pPr>
            <a:lvl8pPr marL="27320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8pPr>
            <a:lvl9pPr marL="31892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9pPr>
          </a:lstStyle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3200" kern="0" dirty="0">
                <a:cs typeface="Calibri" pitchFamily="34" charset="0"/>
              </a:rPr>
              <a:t>Freiwillige Schul- und Studienfahrten</a:t>
            </a:r>
          </a:p>
          <a:p>
            <a:pPr marL="149225" indent="0" eaLnBrk="1" hangingPunct="1">
              <a:buClr>
                <a:schemeClr val="tx2"/>
              </a:buClr>
              <a:buNone/>
              <a:defRPr/>
            </a:pPr>
            <a:r>
              <a:rPr lang="de-DE" sz="2800" kern="0" dirty="0">
                <a:cs typeface="Calibri" pitchFamily="34" charset="0"/>
              </a:rPr>
              <a:t>	</a:t>
            </a:r>
          </a:p>
          <a:p>
            <a:pPr marL="149225" indent="0" eaLnBrk="1" hangingPunct="1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de-DE" sz="2800" kern="0" dirty="0">
                <a:cs typeface="Calibri" pitchFamily="34" charset="0"/>
              </a:rPr>
              <a:t>	Englandfahrt (7), Frankreichaustausch (8), 	   	</a:t>
            </a:r>
            <a:r>
              <a:rPr lang="de-DE" sz="2800" kern="0" dirty="0" err="1">
                <a:cs typeface="Calibri" pitchFamily="34" charset="0"/>
              </a:rPr>
              <a:t>Trierfahrt</a:t>
            </a:r>
            <a:r>
              <a:rPr lang="de-DE" sz="2800" kern="0" dirty="0">
                <a:cs typeface="Calibri" pitchFamily="34" charset="0"/>
              </a:rPr>
              <a:t> (10), Skifahrt (11), Romfahrt (12), 	   	Spanienfahrt (12), </a:t>
            </a:r>
            <a:r>
              <a:rPr lang="de-DE" sz="2800" kern="0" dirty="0" err="1">
                <a:cs typeface="Calibri" pitchFamily="34" charset="0"/>
              </a:rPr>
              <a:t>Parisfahrt</a:t>
            </a:r>
            <a:r>
              <a:rPr lang="de-DE" sz="2800" kern="0" dirty="0">
                <a:cs typeface="Calibri" pitchFamily="34" charset="0"/>
              </a:rPr>
              <a:t> (12)</a:t>
            </a:r>
            <a:endParaRPr lang="de-DE" sz="2800" kern="0" dirty="0">
              <a:ea typeface="ヒラギノ明朝 ProN W3" charset="0"/>
              <a:cs typeface="Calibri" pitchFamily="34" charset="0"/>
              <a:sym typeface="Arial" charset="0"/>
            </a:endParaRPr>
          </a:p>
          <a:p>
            <a:pPr marL="149225" indent="0" eaLnBrk="1" hangingPunct="1">
              <a:buClr>
                <a:schemeClr val="tx2"/>
              </a:buClr>
              <a:buNone/>
              <a:defRPr/>
            </a:pPr>
            <a:endParaRPr lang="de-DE" sz="2800" kern="0" dirty="0">
              <a:ea typeface="ヒラギノ明朝 ProN W3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90332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8A61F-71ED-8690-A101-1D09365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b="1" dirty="0">
                <a:solidFill>
                  <a:schemeClr val="tx2"/>
                </a:solidFill>
              </a:rPr>
              <a:t>Weitere Konzepte...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F898462-81AD-D5B2-4845-D84CBB10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195741"/>
              </p:ext>
            </p:extLst>
          </p:nvPr>
        </p:nvGraphicFramePr>
        <p:xfrm>
          <a:off x="395536" y="1052736"/>
          <a:ext cx="6096000" cy="173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EBAEB30-968A-5374-6B18-AFE24B204573}"/>
              </a:ext>
            </a:extLst>
          </p:cNvPr>
          <p:cNvSpPr txBox="1">
            <a:spLocks/>
          </p:cNvSpPr>
          <p:nvPr/>
        </p:nvSpPr>
        <p:spPr bwMode="auto">
          <a:xfrm>
            <a:off x="251520" y="2420888"/>
            <a:ext cx="8229600" cy="4612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54013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}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1pPr>
            <a:lvl2pPr marL="609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2DA2BF"/>
              </a:buClr>
              <a:buSzPct val="100000"/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2pPr>
            <a:lvl3pPr marL="8477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3pPr>
            <a:lvl4pPr marL="11318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4pPr>
            <a:lvl5pPr marL="13604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5pPr>
            <a:lvl6pPr marL="18176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6pPr>
            <a:lvl7pPr marL="22748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7pPr>
            <a:lvl8pPr marL="27320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8pPr>
            <a:lvl9pPr marL="31892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9pPr>
          </a:lstStyle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Internetanschluss und </a:t>
            </a: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WLAN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 in allen Klassen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ca. </a:t>
            </a: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90 Tablets 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(</a:t>
            </a:r>
            <a:r>
              <a:rPr lang="de-DE" altLang="de-DE" sz="2800" dirty="0" err="1">
                <a:ea typeface="Calibri" pitchFamily="34" charset="0"/>
                <a:cs typeface="Calibri" pitchFamily="34" charset="0"/>
              </a:rPr>
              <a:t>IPads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) für den Unterrichtseinsatz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Panels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 in allen Klassen- und Fachräumen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dienstliche </a:t>
            </a:r>
            <a:r>
              <a:rPr lang="de-DE" altLang="de-DE" sz="2800" dirty="0" err="1">
                <a:ea typeface="Calibri" pitchFamily="34" charset="0"/>
                <a:cs typeface="Calibri" pitchFamily="34" charset="0"/>
              </a:rPr>
              <a:t>IPads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 für jede Lehrkraft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Informatikunterricht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 je ein Halbjahr in Jg. 5 und 6, Wahlpflichtfach ab Jg. 9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Internet-Lernplattform „</a:t>
            </a:r>
            <a:r>
              <a:rPr lang="de-DE" altLang="de-DE" sz="2800" b="1" dirty="0" err="1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Moodle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“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Windows 365 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(TEAMS) kostenlos für SchülerInnen/Lehrkräfte</a:t>
            </a:r>
          </a:p>
          <a:p>
            <a:pPr marL="149225" indent="0" eaLnBrk="1" hangingPunct="1">
              <a:buClr>
                <a:schemeClr val="tx2"/>
              </a:buClr>
              <a:buNone/>
              <a:defRPr/>
            </a:pPr>
            <a:endParaRPr lang="de-DE" sz="2800" kern="0" dirty="0">
              <a:ea typeface="ヒラギノ明朝 ProN W3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284371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8A61F-71ED-8690-A101-1D09365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b="1" dirty="0">
                <a:solidFill>
                  <a:schemeClr val="tx2"/>
                </a:solidFill>
              </a:rPr>
              <a:t>Weitere Konzepte...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F898462-81AD-D5B2-4845-D84CBB10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972071"/>
              </p:ext>
            </p:extLst>
          </p:nvPr>
        </p:nvGraphicFramePr>
        <p:xfrm>
          <a:off x="395536" y="1052736"/>
          <a:ext cx="8496944" cy="173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EBAEB30-968A-5374-6B18-AFE24B204573}"/>
              </a:ext>
            </a:extLst>
          </p:cNvPr>
          <p:cNvSpPr txBox="1">
            <a:spLocks/>
          </p:cNvSpPr>
          <p:nvPr/>
        </p:nvSpPr>
        <p:spPr bwMode="auto">
          <a:xfrm>
            <a:off x="251520" y="2420888"/>
            <a:ext cx="8229600" cy="4612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54013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}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1pPr>
            <a:lvl2pPr marL="609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2DA2BF"/>
              </a:buClr>
              <a:buSzPct val="100000"/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2pPr>
            <a:lvl3pPr marL="8477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3pPr>
            <a:lvl4pPr marL="11318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4pPr>
            <a:lvl5pPr marL="13604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5pPr>
            <a:lvl6pPr marL="18176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6pPr>
            <a:lvl7pPr marL="22748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7pPr>
            <a:lvl8pPr marL="27320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8pPr>
            <a:lvl9pPr marL="31892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9pPr>
          </a:lstStyle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Medienunterricht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 in der Unter- und Mittelstufe</a:t>
            </a:r>
          </a:p>
          <a:p>
            <a:pPr marL="889000" lvl="1" indent="-457200" eaLnBrk="1" hangingPunct="1">
              <a:lnSpc>
                <a:spcPct val="90000"/>
              </a:lnSpc>
              <a:buClr>
                <a:schemeClr val="tx2"/>
              </a:buClr>
              <a:buSzPct val="50000"/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Medienerziehung </a:t>
            </a:r>
            <a:r>
              <a:rPr lang="de-DE" altLang="de-DE" sz="2800" dirty="0"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v.a. Handy (</a:t>
            </a:r>
            <a:r>
              <a:rPr lang="de-DE" altLang="de-DE" sz="2800" dirty="0" err="1">
                <a:ea typeface="Calibri" pitchFamily="34" charset="0"/>
                <a:cs typeface="Calibri" pitchFamily="34" charset="0"/>
              </a:rPr>
              <a:t>whatsapp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)</a:t>
            </a:r>
          </a:p>
          <a:p>
            <a:pPr marL="889000" lvl="1" indent="-457200" eaLnBrk="1" hangingPunct="1">
              <a:lnSpc>
                <a:spcPct val="90000"/>
              </a:lnSpc>
              <a:buClr>
                <a:schemeClr val="tx2"/>
              </a:buClr>
              <a:buSzPct val="50000"/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Umgang mit Office-Programmen</a:t>
            </a:r>
          </a:p>
          <a:p>
            <a:pPr marL="889000" lvl="1" indent="-457200" eaLnBrk="1" hangingPunct="1">
              <a:lnSpc>
                <a:spcPct val="90000"/>
              </a:lnSpc>
              <a:buClr>
                <a:schemeClr val="tx2"/>
              </a:buClr>
              <a:buSzPct val="50000"/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Internetrecherchen</a:t>
            </a:r>
          </a:p>
          <a:p>
            <a:pPr marL="889000" lvl="1" indent="-457200" eaLnBrk="1" hangingPunct="1">
              <a:lnSpc>
                <a:spcPct val="90000"/>
              </a:lnSpc>
              <a:buClr>
                <a:schemeClr val="tx2"/>
              </a:buClr>
              <a:buSzPct val="50000"/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Einsatz von fachspezifischer Lernsoftware</a:t>
            </a:r>
          </a:p>
          <a:p>
            <a:pPr marL="660400" lvl="1" eaLnBrk="1" hangingPunct="1">
              <a:lnSpc>
                <a:spcPct val="90000"/>
              </a:lnSpc>
              <a:buClr>
                <a:schemeClr val="tx2"/>
              </a:buClr>
              <a:buFont typeface="Verdana" pitchFamily="34" charset="0"/>
              <a:buNone/>
            </a:pPr>
            <a:endParaRPr lang="de-DE" altLang="de-DE" sz="2800" dirty="0">
              <a:ea typeface="Calibri" pitchFamily="34" charset="0"/>
              <a:cs typeface="Calibri" pitchFamily="34" charset="0"/>
            </a:endParaRP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verstärkter Medieneinsatz in Sek II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Ausbildung von </a:t>
            </a: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Medienscouts</a:t>
            </a:r>
            <a:endParaRPr lang="de-DE" sz="2800" kern="0" dirty="0">
              <a:ea typeface="ヒラギノ明朝 ProN W3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75999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8A61F-71ED-8690-A101-1D09365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b="1" dirty="0">
                <a:solidFill>
                  <a:schemeClr val="tx2"/>
                </a:solidFill>
              </a:rPr>
              <a:t>Weitere Konzepte...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F898462-81AD-D5B2-4845-D84CBB10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172608"/>
              </p:ext>
            </p:extLst>
          </p:nvPr>
        </p:nvGraphicFramePr>
        <p:xfrm>
          <a:off x="395536" y="1052736"/>
          <a:ext cx="6096000" cy="173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EBAEB30-968A-5374-6B18-AFE24B204573}"/>
              </a:ext>
            </a:extLst>
          </p:cNvPr>
          <p:cNvSpPr txBox="1">
            <a:spLocks/>
          </p:cNvSpPr>
          <p:nvPr/>
        </p:nvSpPr>
        <p:spPr bwMode="auto">
          <a:xfrm>
            <a:off x="179512" y="2492896"/>
            <a:ext cx="8229600" cy="4612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54013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}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1pPr>
            <a:lvl2pPr marL="609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2DA2BF"/>
              </a:buClr>
              <a:buSzPct val="100000"/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2pPr>
            <a:lvl3pPr marL="8477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3pPr>
            <a:lvl4pPr marL="11318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4pPr>
            <a:lvl5pPr marL="13604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5pPr>
            <a:lvl6pPr marL="18176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6pPr>
            <a:lvl7pPr marL="22748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7pPr>
            <a:lvl8pPr marL="27320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8pPr>
            <a:lvl9pPr marL="31892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9pPr>
          </a:lstStyle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2600" dirty="0">
                <a:cs typeface="Calibri" panose="020F0502020204030204" pitchFamily="34" charset="0"/>
              </a:rPr>
              <a:t>Teilnahme an </a:t>
            </a:r>
            <a:r>
              <a:rPr lang="de-DE" sz="2600" b="1" dirty="0">
                <a:solidFill>
                  <a:schemeClr val="tx2"/>
                </a:solidFill>
                <a:cs typeface="Calibri" panose="020F0502020204030204" pitchFamily="34" charset="0"/>
              </a:rPr>
              <a:t>AGs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2600" dirty="0">
                <a:cs typeface="Calibri" panose="020F0502020204030204" pitchFamily="34" charset="0"/>
              </a:rPr>
              <a:t>Teilnahme an </a:t>
            </a:r>
            <a:r>
              <a:rPr lang="de-DE" sz="2600" b="1" dirty="0">
                <a:solidFill>
                  <a:schemeClr val="tx2"/>
                </a:solidFill>
                <a:cs typeface="Calibri" panose="020F0502020204030204" pitchFamily="34" charset="0"/>
              </a:rPr>
              <a:t>Wettbewerben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2600" dirty="0">
                <a:cs typeface="Calibri" panose="020F0502020204030204" pitchFamily="34" charset="0"/>
              </a:rPr>
              <a:t>Erlangen von </a:t>
            </a:r>
            <a:r>
              <a:rPr lang="de-DE" sz="2600" b="1" dirty="0">
                <a:solidFill>
                  <a:schemeClr val="tx2"/>
                </a:solidFill>
                <a:cs typeface="Calibri" panose="020F0502020204030204" pitchFamily="34" charset="0"/>
              </a:rPr>
              <a:t>Sprachzertifikaten</a:t>
            </a:r>
            <a:r>
              <a:rPr lang="de-DE" sz="2600" dirty="0">
                <a:cs typeface="Calibri" panose="020F0502020204030204" pitchFamily="34" charset="0"/>
              </a:rPr>
              <a:t> (</a:t>
            </a:r>
            <a:r>
              <a:rPr lang="de-DE" sz="2600" dirty="0" err="1">
                <a:cs typeface="Calibri" panose="020F0502020204030204" pitchFamily="34" charset="0"/>
              </a:rPr>
              <a:t>CertiLingua</a:t>
            </a:r>
            <a:r>
              <a:rPr lang="de-DE" sz="2600" dirty="0">
                <a:cs typeface="Calibri" panose="020F0502020204030204" pitchFamily="34" charset="0"/>
              </a:rPr>
              <a:t>, DELF)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2600" dirty="0">
                <a:cs typeface="Calibri" panose="020F0502020204030204" pitchFamily="34" charset="0"/>
              </a:rPr>
              <a:t>Teilnahme an </a:t>
            </a:r>
            <a:r>
              <a:rPr lang="de-DE" sz="2600" b="1" dirty="0">
                <a:solidFill>
                  <a:schemeClr val="tx2"/>
                </a:solidFill>
                <a:cs typeface="Calibri" panose="020F0502020204030204" pitchFamily="34" charset="0"/>
              </a:rPr>
              <a:t>Schülerakademien</a:t>
            </a:r>
            <a:r>
              <a:rPr lang="de-DE" sz="2600" dirty="0">
                <a:cs typeface="Calibri" panose="020F0502020204030204" pitchFamily="34" charset="0"/>
              </a:rPr>
              <a:t> und Ferienprogrammen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2600" b="1" dirty="0" err="1">
                <a:solidFill>
                  <a:schemeClr val="tx2"/>
                </a:solidFill>
                <a:cs typeface="Calibri" panose="020F0502020204030204" pitchFamily="34" charset="0"/>
              </a:rPr>
              <a:t>KölnerKinderUni</a:t>
            </a:r>
            <a:r>
              <a:rPr lang="de-DE" sz="2600" b="1" dirty="0">
                <a:solidFill>
                  <a:schemeClr val="tx2"/>
                </a:solidFill>
                <a:cs typeface="Calibri" panose="020F0502020204030204" pitchFamily="34" charset="0"/>
              </a:rPr>
              <a:t>, </a:t>
            </a:r>
            <a:r>
              <a:rPr lang="de-DE" sz="2600" b="1" dirty="0" err="1">
                <a:solidFill>
                  <a:schemeClr val="tx2"/>
                </a:solidFill>
                <a:cs typeface="Calibri" panose="020F0502020204030204" pitchFamily="34" charset="0"/>
              </a:rPr>
              <a:t>JuniorUni</a:t>
            </a:r>
            <a:endParaRPr lang="de-DE" sz="2600" b="1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2600" b="1" dirty="0">
                <a:solidFill>
                  <a:schemeClr val="tx2"/>
                </a:solidFill>
                <a:cs typeface="Calibri" panose="020F0502020204030204" pitchFamily="34" charset="0"/>
              </a:rPr>
              <a:t>Drehtürmodell</a:t>
            </a:r>
            <a:r>
              <a:rPr lang="de-DE" sz="2600" dirty="0">
                <a:cs typeface="Calibri" panose="020F0502020204030204" pitchFamily="34" charset="0"/>
              </a:rPr>
              <a:t>, Überspringen einer Jahrgangsstufe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2600" b="1" dirty="0">
                <a:solidFill>
                  <a:schemeClr val="tx2"/>
                </a:solidFill>
                <a:cs typeface="Calibri" panose="020F0502020204030204" pitchFamily="34" charset="0"/>
              </a:rPr>
              <a:t>Talentscouting</a:t>
            </a:r>
            <a:r>
              <a:rPr lang="de-DE" sz="2600" dirty="0">
                <a:cs typeface="Calibri" panose="020F0502020204030204" pitchFamily="34" charset="0"/>
              </a:rPr>
              <a:t> </a:t>
            </a:r>
            <a:r>
              <a:rPr lang="de-DE" sz="2600" b="1" dirty="0">
                <a:solidFill>
                  <a:schemeClr val="tx2"/>
                </a:solidFill>
                <a:cs typeface="Calibri" panose="020F0502020204030204" pitchFamily="34" charset="0"/>
              </a:rPr>
              <a:t>SII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2600" dirty="0">
                <a:cs typeface="Calibri" panose="020F0502020204030204" pitchFamily="34" charset="0"/>
              </a:rPr>
              <a:t>Uniwochen, Studieren probieren, </a:t>
            </a:r>
            <a:r>
              <a:rPr lang="de-DE" sz="2600" b="1" dirty="0">
                <a:solidFill>
                  <a:schemeClr val="tx2"/>
                </a:solidFill>
                <a:cs typeface="Calibri" panose="020F0502020204030204" pitchFamily="34" charset="0"/>
              </a:rPr>
              <a:t>Schülerstudium</a:t>
            </a:r>
          </a:p>
          <a:p>
            <a:pPr marL="149225" indent="0" eaLnBrk="1" hangingPunct="1">
              <a:buClr>
                <a:schemeClr val="tx2"/>
              </a:buClr>
              <a:buNone/>
              <a:defRPr/>
            </a:pPr>
            <a:endParaRPr lang="de-DE" sz="2600" kern="0" dirty="0">
              <a:ea typeface="ヒラギノ明朝 ProN W3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de-DE" sz="2600" kern="0" dirty="0"/>
          </a:p>
        </p:txBody>
      </p:sp>
    </p:spTree>
    <p:extLst>
      <p:ext uri="{BB962C8B-B14F-4D97-AF65-F5344CB8AC3E}">
        <p14:creationId xmlns:p14="http://schemas.microsoft.com/office/powerpoint/2010/main" val="3895960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8A61F-71ED-8690-A101-1D09365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b="1" dirty="0">
                <a:solidFill>
                  <a:schemeClr val="tx2"/>
                </a:solidFill>
              </a:rPr>
              <a:t>Weitere Konzepte...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F898462-81AD-D5B2-4845-D84CBB10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81045"/>
              </p:ext>
            </p:extLst>
          </p:nvPr>
        </p:nvGraphicFramePr>
        <p:xfrm>
          <a:off x="395536" y="1052736"/>
          <a:ext cx="6096000" cy="173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EBAEB30-968A-5374-6B18-AFE24B204573}"/>
              </a:ext>
            </a:extLst>
          </p:cNvPr>
          <p:cNvSpPr txBox="1">
            <a:spLocks/>
          </p:cNvSpPr>
          <p:nvPr/>
        </p:nvSpPr>
        <p:spPr bwMode="auto">
          <a:xfrm>
            <a:off x="179512" y="2492896"/>
            <a:ext cx="8229600" cy="4612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54013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}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1pPr>
            <a:lvl2pPr marL="609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2DA2BF"/>
              </a:buClr>
              <a:buSzPct val="100000"/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2pPr>
            <a:lvl3pPr marL="8477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3pPr>
            <a:lvl4pPr marL="11318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4pPr>
            <a:lvl5pPr marL="13604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5pPr>
            <a:lvl6pPr marL="18176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6pPr>
            <a:lvl7pPr marL="22748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7pPr>
            <a:lvl8pPr marL="27320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8pPr>
            <a:lvl9pPr marL="31892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9pPr>
          </a:lstStyle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2400" b="1" dirty="0">
                <a:solidFill>
                  <a:schemeClr val="tx2"/>
                </a:solidFill>
                <a:ea typeface="ヒラギノ明朝 ProN W3" charset="0"/>
                <a:cs typeface="Calibri" pitchFamily="34" charset="0"/>
              </a:rPr>
              <a:t>Sprachförderung</a:t>
            </a:r>
            <a:r>
              <a:rPr lang="de-DE" sz="2400" dirty="0">
                <a:ea typeface="ヒラギノ明朝 ProN W3" charset="0"/>
                <a:cs typeface="Calibri" pitchFamily="34" charset="0"/>
              </a:rPr>
              <a:t> in Deutsch, Mathematik, Naturwissenschaften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2400" dirty="0">
                <a:ea typeface="ヒラギノ明朝 ProN W3" charset="0"/>
                <a:cs typeface="Calibri" pitchFamily="34" charset="0"/>
              </a:rPr>
              <a:t>Programm </a:t>
            </a:r>
            <a:r>
              <a:rPr lang="de-DE" sz="2400" b="1" i="1" dirty="0" err="1">
                <a:solidFill>
                  <a:schemeClr val="tx2"/>
                </a:solidFill>
                <a:ea typeface="ヒラギノ明朝 ProN W3" charset="0"/>
                <a:cs typeface="Calibri" pitchFamily="34" charset="0"/>
              </a:rPr>
              <a:t>QuisS</a:t>
            </a:r>
            <a:r>
              <a:rPr lang="de-DE" sz="2400" dirty="0">
                <a:ea typeface="ヒラギノ明朝 ProN W3" charset="0"/>
                <a:cs typeface="Calibri" pitchFamily="34" charset="0"/>
              </a:rPr>
              <a:t> </a:t>
            </a:r>
            <a:r>
              <a:rPr lang="de-DE" sz="1800" dirty="0">
                <a:solidFill>
                  <a:schemeClr val="tx2"/>
                </a:solidFill>
                <a:ea typeface="ヒラギノ明朝 ProN W3" charset="0"/>
                <a:cs typeface="Calibri" pitchFamily="34" charset="0"/>
              </a:rPr>
              <a:t>(</a:t>
            </a:r>
            <a:r>
              <a:rPr lang="de-DE" sz="1800" i="1" dirty="0">
                <a:solidFill>
                  <a:schemeClr val="tx2"/>
                </a:solidFill>
                <a:ea typeface="ヒラギノ明朝 ProN W3" charset="0"/>
                <a:cs typeface="Calibri" pitchFamily="34" charset="0"/>
              </a:rPr>
              <a:t>Qualität in sprachheterogenen Schulen</a:t>
            </a:r>
            <a:r>
              <a:rPr lang="de-DE" sz="1800" dirty="0">
                <a:solidFill>
                  <a:schemeClr val="tx2"/>
                </a:solidFill>
                <a:ea typeface="ヒラギノ明朝 ProN W3" charset="0"/>
                <a:cs typeface="Calibri" pitchFamily="34" charset="0"/>
              </a:rPr>
              <a:t>):</a:t>
            </a:r>
            <a:r>
              <a:rPr lang="de-DE" sz="2400" dirty="0">
                <a:solidFill>
                  <a:schemeClr val="tx2"/>
                </a:solidFill>
                <a:ea typeface="ヒラギノ明朝 ProN W3" charset="0"/>
                <a:cs typeface="Calibri" pitchFamily="34" charset="0"/>
              </a:rPr>
              <a:t> </a:t>
            </a:r>
            <a:r>
              <a:rPr lang="de-DE" sz="2400" dirty="0">
                <a:ea typeface="ヒラギノ明朝 ProN W3" charset="0"/>
                <a:cs typeface="Calibri" pitchFamily="34" charset="0"/>
              </a:rPr>
              <a:t>Unterstützung bei der Unterrichtsentwicklung, Fortbildung der Lehrkräfte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2400" b="1" i="1" dirty="0" err="1">
                <a:solidFill>
                  <a:schemeClr val="tx2"/>
                </a:solidFill>
                <a:ea typeface="ヒラギノ明朝 ProN W3" charset="0"/>
                <a:cs typeface="Calibri" pitchFamily="34" charset="0"/>
              </a:rPr>
              <a:t>DemeK</a:t>
            </a:r>
            <a:r>
              <a:rPr lang="de-DE" sz="2400" b="1" i="1" dirty="0">
                <a:solidFill>
                  <a:schemeClr val="tx2"/>
                </a:solidFill>
                <a:ea typeface="ヒラギノ明朝 ProN W3" charset="0"/>
                <a:cs typeface="Calibri" pitchFamily="34" charset="0"/>
              </a:rPr>
              <a:t>-Konzept</a:t>
            </a:r>
            <a:r>
              <a:rPr lang="de-DE" sz="2400" dirty="0">
                <a:ea typeface="ヒラギノ明朝 ProN W3" charset="0"/>
                <a:cs typeface="Calibri" pitchFamily="34" charset="0"/>
              </a:rPr>
              <a:t> in Jg. 5 und 6 </a:t>
            </a:r>
            <a:r>
              <a:rPr lang="de-DE" sz="2000" dirty="0">
                <a:solidFill>
                  <a:schemeClr val="tx2"/>
                </a:solidFill>
                <a:ea typeface="ヒラギノ明朝 ProN W3" charset="0"/>
                <a:cs typeface="Calibri" pitchFamily="34" charset="0"/>
              </a:rPr>
              <a:t>(Deutschunterricht in mehrsprachigen Klassen)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2400" b="1" dirty="0">
                <a:solidFill>
                  <a:schemeClr val="tx2"/>
                </a:solidFill>
                <a:ea typeface="ヒラギノ明朝 ProN W3" charset="0"/>
                <a:cs typeface="Calibri" pitchFamily="34" charset="0"/>
              </a:rPr>
              <a:t>Lernateliers</a:t>
            </a:r>
            <a:r>
              <a:rPr lang="de-DE" sz="2400" dirty="0">
                <a:ea typeface="ヒラギノ明朝 ProN W3" charset="0"/>
                <a:cs typeface="Calibri" pitchFamily="34" charset="0"/>
              </a:rPr>
              <a:t> in Jg. 7-10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2400" b="1" dirty="0">
                <a:solidFill>
                  <a:schemeClr val="tx2"/>
                </a:solidFill>
                <a:ea typeface="ヒラギノ明朝 ProN W3" charset="0"/>
                <a:cs typeface="Calibri" pitchFamily="34" charset="0"/>
              </a:rPr>
              <a:t>Nachhilfebörse</a:t>
            </a:r>
            <a:r>
              <a:rPr lang="de-DE" sz="2400" dirty="0">
                <a:ea typeface="ヒラギノ明朝 ProN W3" charset="0"/>
                <a:cs typeface="Calibri" pitchFamily="34" charset="0"/>
              </a:rPr>
              <a:t>: „Schüler helfen Schülern“</a:t>
            </a:r>
          </a:p>
          <a:p>
            <a:pPr marL="606425" indent="-4572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DE" sz="2400" b="1" dirty="0">
                <a:solidFill>
                  <a:schemeClr val="tx2"/>
                </a:solidFill>
                <a:ea typeface="ヒラギノ明朝 ProN W3" charset="0"/>
                <a:cs typeface="Calibri" pitchFamily="34" charset="0"/>
              </a:rPr>
              <a:t>Zusatzkurse</a:t>
            </a:r>
            <a:r>
              <a:rPr lang="de-DE" sz="2400" dirty="0">
                <a:ea typeface="ヒラギノ明朝 ProN W3" charset="0"/>
                <a:cs typeface="Calibri" pitchFamily="34" charset="0"/>
              </a:rPr>
              <a:t> M, D, E in der Jg. EF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de-DE" sz="2600" kern="0" dirty="0"/>
          </a:p>
        </p:txBody>
      </p:sp>
    </p:spTree>
    <p:extLst>
      <p:ext uri="{BB962C8B-B14F-4D97-AF65-F5344CB8AC3E}">
        <p14:creationId xmlns:p14="http://schemas.microsoft.com/office/powerpoint/2010/main" val="3142070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8A61F-71ED-8690-A101-1D09365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b="1" dirty="0">
                <a:solidFill>
                  <a:schemeClr val="tx2"/>
                </a:solidFill>
              </a:rPr>
              <a:t>Weitere Konzepte...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F898462-81AD-D5B2-4845-D84CBB10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755232"/>
              </p:ext>
            </p:extLst>
          </p:nvPr>
        </p:nvGraphicFramePr>
        <p:xfrm>
          <a:off x="395536" y="1052736"/>
          <a:ext cx="6096000" cy="173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EBAEB30-968A-5374-6B18-AFE24B204573}"/>
              </a:ext>
            </a:extLst>
          </p:cNvPr>
          <p:cNvSpPr txBox="1">
            <a:spLocks/>
          </p:cNvSpPr>
          <p:nvPr/>
        </p:nvSpPr>
        <p:spPr bwMode="auto">
          <a:xfrm>
            <a:off x="395536" y="2348880"/>
            <a:ext cx="8229600" cy="4612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54013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}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1pPr>
            <a:lvl2pPr marL="609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2DA2BF"/>
              </a:buClr>
              <a:buSzPct val="100000"/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2pPr>
            <a:lvl3pPr marL="8477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3pPr>
            <a:lvl4pPr marL="11318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4pPr>
            <a:lvl5pPr marL="1360488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5pPr>
            <a:lvl6pPr marL="18176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6pPr>
            <a:lvl7pPr marL="22748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7pPr>
            <a:lvl8pPr marL="27320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8pPr>
            <a:lvl9pPr marL="3189288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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Lucida Sans Unicode" pitchFamily="34" charset="0"/>
              </a:defRPr>
            </a:lvl9pPr>
          </a:lstStyle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2200" b="1" dirty="0">
                <a:solidFill>
                  <a:schemeClr val="tx2"/>
                </a:solidFill>
                <a:ea typeface="Segoe UI Historic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Medienkompetenz</a:t>
            </a:r>
          </a:p>
          <a:p>
            <a:pPr marL="541337" lvl="1" indent="-285750">
              <a:buClr>
                <a:schemeClr val="tx2"/>
              </a:buClr>
              <a:buSzPct val="50000"/>
              <a:buFont typeface="Wingdings" pitchFamily="2" charset="2"/>
              <a:buChar char="§"/>
            </a:pPr>
            <a:r>
              <a:rPr lang="de-DE" sz="1800" dirty="0">
                <a:ea typeface="Segoe UI Historic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Medienscouts, Elternabend</a:t>
            </a:r>
            <a:endParaRPr lang="de-DE" sz="1800" dirty="0">
              <a:ea typeface="Segoe UI Historic" panose="020B0502040204020203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2200" b="1" dirty="0">
                <a:solidFill>
                  <a:schemeClr val="tx2"/>
                </a:solidFill>
                <a:ea typeface="Segoe UI Historic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Suchtprävention</a:t>
            </a:r>
          </a:p>
          <a:p>
            <a:pPr marL="598487" lvl="1" indent="-342900">
              <a:buClr>
                <a:schemeClr val="tx2"/>
              </a:buClr>
              <a:buSzPct val="50000"/>
              <a:buFont typeface="Wingdings" pitchFamily="2" charset="2"/>
              <a:buChar char="§"/>
            </a:pPr>
            <a:r>
              <a:rPr lang="de-DE" sz="1800" dirty="0">
                <a:ea typeface="Segoe UI Historic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Projekttage in Erprobungs-, Mittel- und Oberstufe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2200" b="1" dirty="0">
                <a:solidFill>
                  <a:schemeClr val="tx2"/>
                </a:solidFill>
                <a:ea typeface="Segoe UI Historic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Soziales Lernen</a:t>
            </a:r>
          </a:p>
          <a:p>
            <a:pPr marL="598487" lvl="1" indent="-342900">
              <a:buClr>
                <a:schemeClr val="tx2"/>
              </a:buClr>
              <a:buSzPct val="50000"/>
              <a:buFont typeface="Wingdings" pitchFamily="2" charset="2"/>
              <a:buChar char="§"/>
            </a:pPr>
            <a:r>
              <a:rPr lang="de-DE" sz="1800" dirty="0">
                <a:ea typeface="Segoe UI Historic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Klassenrat, Streitschlichtung, </a:t>
            </a:r>
            <a:r>
              <a:rPr lang="de-DE" sz="1800" dirty="0" err="1">
                <a:ea typeface="Segoe UI Historic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HöGy</a:t>
            </a:r>
            <a:r>
              <a:rPr lang="de-DE" sz="1800" dirty="0">
                <a:ea typeface="Segoe UI Historic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-Talents, Teamtraining in Kooperation mit </a:t>
            </a:r>
            <a:r>
              <a:rPr lang="de-DE" sz="1800" i="1" dirty="0">
                <a:solidFill>
                  <a:schemeClr val="tx2"/>
                </a:solidFill>
                <a:ea typeface="Segoe UI Historic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Skills4life</a:t>
            </a:r>
          </a:p>
          <a:p>
            <a:pPr marL="98425" indent="0">
              <a:buNone/>
            </a:pPr>
            <a:endParaRPr lang="de-DE" sz="2200" dirty="0">
              <a:ea typeface="Segoe UI Historic" panose="020B0502040204020203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8425" indent="0">
              <a:buNone/>
            </a:pPr>
            <a:r>
              <a:rPr lang="de-DE" sz="2200" dirty="0">
                <a:ea typeface="Segoe UI Historic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... außerdem: </a:t>
            </a:r>
          </a:p>
          <a:p>
            <a:pPr marL="98425" indent="0">
              <a:buNone/>
            </a:pPr>
            <a:r>
              <a:rPr lang="de-DE" sz="2200" b="1" dirty="0">
                <a:solidFill>
                  <a:schemeClr val="tx2"/>
                </a:solidFill>
                <a:ea typeface="Segoe UI Historic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Unterstützung durch </a:t>
            </a:r>
          </a:p>
          <a:p>
            <a:pPr marL="98425" indent="0">
              <a:buNone/>
            </a:pPr>
            <a:r>
              <a:rPr lang="de-DE" sz="1800" b="1" dirty="0" err="1">
                <a:solidFill>
                  <a:schemeClr val="tx2"/>
                </a:solidFill>
                <a:ea typeface="Segoe UI Historic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BeratungslehrerInnen</a:t>
            </a:r>
            <a:r>
              <a:rPr lang="de-DE" sz="1800" b="1" dirty="0">
                <a:solidFill>
                  <a:schemeClr val="tx2"/>
                </a:solidFill>
                <a:ea typeface="Segoe UI Historic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Schulsozialarbeit, Sonderschulpädagoge</a:t>
            </a:r>
            <a:endParaRPr lang="de-DE" sz="1800" b="1" dirty="0">
              <a:solidFill>
                <a:schemeClr val="tx2"/>
              </a:solidFill>
              <a:ea typeface="Segoe UI Historic" panose="020B0502040204020203" pitchFamily="34" charset="0"/>
              <a:cs typeface="Calibri" panose="020F0502020204030204" pitchFamily="34" charset="0"/>
            </a:endParaRPr>
          </a:p>
          <a:p>
            <a:pPr marL="98425" indent="0">
              <a:buClr>
                <a:schemeClr val="tx2"/>
              </a:buClr>
              <a:buNone/>
            </a:pPr>
            <a:endParaRPr lang="de-DE" sz="2200" kern="0" dirty="0"/>
          </a:p>
        </p:txBody>
      </p:sp>
      <p:pic>
        <p:nvPicPr>
          <p:cNvPr id="3074" name="Picture 2" descr="Beratungsteam – Hölderlin Gymnasium">
            <a:extLst>
              <a:ext uri="{FF2B5EF4-FFF2-40B4-BE49-F238E27FC236}">
                <a16:creationId xmlns:a16="http://schemas.microsoft.com/office/drawing/2014/main" id="{165FC8CA-7012-F4A4-C9F9-2CB1FE675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25144"/>
            <a:ext cx="2232248" cy="1144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75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36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</a:rPr>
              <a:t>Miteinander...</a:t>
            </a:r>
          </a:p>
        </p:txBody>
      </p:sp>
      <p:sp>
        <p:nvSpPr>
          <p:cNvPr id="23558" name="Rectangle 11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Safer Internet Day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Jahrbuch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SV-Fahrt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Schulfeste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Spendenlauf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Schulhofgestaltung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 err="1">
                <a:ea typeface="Calibri" pitchFamily="34" charset="0"/>
                <a:cs typeface="Calibri" pitchFamily="34" charset="0"/>
              </a:rPr>
              <a:t>SporthelferInnen</a:t>
            </a:r>
            <a:endParaRPr lang="de-DE" altLang="de-DE" sz="2800" dirty="0">
              <a:ea typeface="Calibri" pitchFamily="34" charset="0"/>
              <a:cs typeface="Calibri" pitchFamily="34" charset="0"/>
            </a:endParaRP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 err="1">
                <a:ea typeface="Calibri" pitchFamily="34" charset="0"/>
                <a:cs typeface="Calibri" pitchFamily="34" charset="0"/>
              </a:rPr>
              <a:t>StreitschlichterInnen</a:t>
            </a:r>
            <a:endParaRPr lang="de-DE" altLang="de-DE" sz="28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23559" name="Rectangle 12"/>
          <p:cNvSpPr>
            <a:spLocks/>
          </p:cNvSpPr>
          <p:nvPr/>
        </p:nvSpPr>
        <p:spPr bwMode="auto">
          <a:xfrm>
            <a:off x="4827328" y="1524000"/>
            <a:ext cx="4333180" cy="2103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606425" indent="-457200" eaLnBrk="1" hangingPunct="1">
              <a:spcBef>
                <a:spcPts val="400"/>
              </a:spcBef>
              <a:buClr>
                <a:schemeClr val="tx2"/>
              </a:buClr>
              <a:buSzPct val="68000"/>
              <a:buFont typeface="Wingdings" pitchFamily="2" charset="2"/>
              <a:buChar char="§"/>
            </a:pPr>
            <a:r>
              <a:rPr lang="en-US" altLang="de-DE" sz="2800" dirty="0">
                <a:solidFill>
                  <a:schemeClr val="tx1"/>
                </a:solidFill>
                <a:latin typeface="+mn-lt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Karneval</a:t>
            </a:r>
          </a:p>
          <a:p>
            <a:pPr marL="606425" indent="-457200" eaLnBrk="1" hangingPunct="1">
              <a:spcBef>
                <a:spcPts val="400"/>
              </a:spcBef>
              <a:buClr>
                <a:schemeClr val="tx2"/>
              </a:buClr>
              <a:buSzPct val="68000"/>
              <a:buFont typeface="Wingdings" pitchFamily="2" charset="2"/>
              <a:buChar char="§"/>
            </a:pPr>
            <a:r>
              <a:rPr lang="en-US" altLang="de-DE" sz="2800" dirty="0" err="1">
                <a:solidFill>
                  <a:schemeClr val="tx1"/>
                </a:solidFill>
                <a:latin typeface="+mn-lt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Sportfeste</a:t>
            </a:r>
            <a:endParaRPr lang="en-US" altLang="de-DE" sz="2800" dirty="0">
              <a:solidFill>
                <a:schemeClr val="tx1"/>
              </a:solidFill>
              <a:latin typeface="+mn-lt"/>
              <a:ea typeface="Lucida Sans Unicode" pitchFamily="34" charset="0"/>
              <a:cs typeface="Calibri" pitchFamily="34" charset="0"/>
              <a:sym typeface="Lucida Sans Unicode" pitchFamily="34" charset="0"/>
            </a:endParaRPr>
          </a:p>
          <a:p>
            <a:pPr marL="606425" indent="-457200" eaLnBrk="1" hangingPunct="1">
              <a:spcBef>
                <a:spcPts val="400"/>
              </a:spcBef>
              <a:buClr>
                <a:schemeClr val="tx2"/>
              </a:buClr>
              <a:buSzPct val="68000"/>
              <a:buFont typeface="Wingdings" pitchFamily="2" charset="2"/>
              <a:buChar char="§"/>
            </a:pPr>
            <a:r>
              <a:rPr lang="en-US" altLang="de-DE" sz="2800" dirty="0" err="1">
                <a:solidFill>
                  <a:schemeClr val="tx1"/>
                </a:solidFill>
                <a:latin typeface="+mn-lt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Schulparty</a:t>
            </a:r>
            <a:endParaRPr lang="en-US" altLang="de-DE" sz="2800" dirty="0">
              <a:solidFill>
                <a:schemeClr val="tx1"/>
              </a:solidFill>
              <a:latin typeface="+mn-lt"/>
              <a:ea typeface="Lucida Sans Unicode" pitchFamily="34" charset="0"/>
              <a:cs typeface="Calibri" pitchFamily="34" charset="0"/>
              <a:sym typeface="Lucida Sans Unicode" pitchFamily="34" charset="0"/>
            </a:endParaRPr>
          </a:p>
          <a:p>
            <a:pPr marL="149225" eaLnBrk="1" hangingPunct="1">
              <a:spcBef>
                <a:spcPts val="325"/>
              </a:spcBef>
              <a:buClr>
                <a:srgbClr val="2DA2BF"/>
              </a:buClr>
              <a:buSzPct val="100000"/>
            </a:pPr>
            <a:endParaRPr lang="en-US" altLang="de-DE" sz="2800" dirty="0">
              <a:solidFill>
                <a:schemeClr val="tx1"/>
              </a:solidFill>
              <a:latin typeface="+mn-lt"/>
              <a:ea typeface="Lucida Sans Unicode" pitchFamily="34" charset="0"/>
              <a:cs typeface="Calibri" pitchFamily="34" charset="0"/>
              <a:sym typeface="Lucida Sans Unicode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</a:rPr>
              <a:t>Noch unsicher bei der Wahl der Schulform?</a:t>
            </a:r>
          </a:p>
        </p:txBody>
      </p:sp>
      <p:sp>
        <p:nvSpPr>
          <p:cNvPr id="23559" name="Rectangle 12"/>
          <p:cNvSpPr>
            <a:spLocks/>
          </p:cNvSpPr>
          <p:nvPr/>
        </p:nvSpPr>
        <p:spPr bwMode="auto">
          <a:xfrm>
            <a:off x="5072063" y="2214563"/>
            <a:ext cx="39116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404813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</a:pPr>
            <a:endParaRPr lang="en-US" altLang="de-DE" sz="2800" dirty="0">
              <a:solidFill>
                <a:schemeClr val="tx1"/>
              </a:solidFill>
              <a:latin typeface="Calibri" pitchFamily="34" charset="0"/>
              <a:ea typeface="Lucida Sans Unicode" pitchFamily="34" charset="0"/>
              <a:cs typeface="Calibri" pitchFamily="34" charset="0"/>
              <a:sym typeface="Lucida Sans Unicode" pitchFamily="34" charset="0"/>
            </a:endParaRPr>
          </a:p>
        </p:txBody>
      </p:sp>
      <p:sp>
        <p:nvSpPr>
          <p:cNvPr id="23562" name="Text Box 16"/>
          <p:cNvSpPr txBox="1">
            <a:spLocks/>
          </p:cNvSpPr>
          <p:nvPr/>
        </p:nvSpPr>
        <p:spPr bwMode="auto">
          <a:xfrm flipH="1">
            <a:off x="8763000" y="4149080"/>
            <a:ext cx="57472" cy="27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 dirty="0"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EEAE930-585A-9A28-9CDC-9D22DA413D74}"/>
              </a:ext>
            </a:extLst>
          </p:cNvPr>
          <p:cNvSpPr/>
          <p:nvPr/>
        </p:nvSpPr>
        <p:spPr bwMode="auto">
          <a:xfrm>
            <a:off x="501552" y="1663689"/>
            <a:ext cx="4824536" cy="936104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400" dirty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Vertrauen Sie auf die Beratung durch die </a:t>
            </a:r>
            <a:r>
              <a:rPr lang="de-DE" altLang="de-DE" sz="2400" dirty="0" err="1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GrundschullehrerInnen</a:t>
            </a:r>
            <a:r>
              <a:rPr lang="de-DE" altLang="de-DE" sz="2400" dirty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+mn-lt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50453FC-0D62-6DC3-A1B0-926CF2396B63}"/>
              </a:ext>
            </a:extLst>
          </p:cNvPr>
          <p:cNvSpPr/>
          <p:nvPr/>
        </p:nvSpPr>
        <p:spPr bwMode="auto">
          <a:xfrm>
            <a:off x="501552" y="2814667"/>
            <a:ext cx="4824536" cy="936104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400" dirty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Geht Ihr Kind gerne zur Schule?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F73E297E-0F79-AE57-AA54-C5D9F44DDEE2}"/>
              </a:ext>
            </a:extLst>
          </p:cNvPr>
          <p:cNvSpPr/>
          <p:nvPr/>
        </p:nvSpPr>
        <p:spPr bwMode="auto">
          <a:xfrm>
            <a:off x="501552" y="3962687"/>
            <a:ext cx="4824536" cy="936104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400" dirty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Ist Ihr Kind wissbegierig?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E23921C-CE03-FDDC-E51D-C915DB278194}"/>
              </a:ext>
            </a:extLst>
          </p:cNvPr>
          <p:cNvSpPr/>
          <p:nvPr/>
        </p:nvSpPr>
        <p:spPr bwMode="auto">
          <a:xfrm>
            <a:off x="501552" y="5110707"/>
            <a:ext cx="4824536" cy="936104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400" dirty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Kann sich Ihr Kind längere Zeit konzentrieren?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9121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</a:rPr>
              <a:t>Die nächsten Schritte...</a:t>
            </a:r>
          </a:p>
        </p:txBody>
      </p:sp>
      <p:sp>
        <p:nvSpPr>
          <p:cNvPr id="23558" name="Rectangle 11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Kinder </a:t>
            </a: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ohne eindeutige GY-Empfehlung 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kommen mit Eltern zu einem </a:t>
            </a: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Beratungsgespräch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 ab Dezember (Terminvereinbarung ab sofort möglich)</a:t>
            </a:r>
            <a:endParaRPr lang="de-DE" altLang="de-DE" sz="1200" dirty="0">
              <a:ea typeface="Calibri" pitchFamily="34" charset="0"/>
              <a:cs typeface="Calibri" pitchFamily="34" charset="0"/>
            </a:endParaRP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Anmeldezeitraum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 für alle GY: </a:t>
            </a: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19.2. bis 23.2.2024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Anmeldung ohne Termin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 smtClean="0">
                <a:ea typeface="Calibri" pitchFamily="34" charset="0"/>
                <a:cs typeface="Calibri" pitchFamily="34" charset="0"/>
              </a:rPr>
              <a:t>Anmeldung 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ohne Abgabe des Original-Anmelde-scheins nicht möglich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alle </a:t>
            </a: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Infos auf der Homepage!</a:t>
            </a:r>
          </a:p>
          <a:p>
            <a:pPr marL="606425" indent="-457200" eaLnBrk="1" hangingPunct="1">
              <a:buFont typeface="Wingdings" pitchFamily="2" charset="2"/>
              <a:buChar char="§"/>
            </a:pPr>
            <a:endParaRPr lang="de-DE" altLang="de-DE" sz="28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23559" name="Rectangle 12"/>
          <p:cNvSpPr>
            <a:spLocks/>
          </p:cNvSpPr>
          <p:nvPr/>
        </p:nvSpPr>
        <p:spPr bwMode="auto">
          <a:xfrm>
            <a:off x="5072063" y="2214563"/>
            <a:ext cx="39116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404813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}"/>
            </a:pPr>
            <a:endParaRPr lang="en-US" altLang="de-DE" sz="2800" dirty="0">
              <a:solidFill>
                <a:schemeClr val="tx1"/>
              </a:solidFill>
              <a:latin typeface="Calibri" pitchFamily="34" charset="0"/>
              <a:ea typeface="Lucida Sans Unicode" pitchFamily="34" charset="0"/>
              <a:cs typeface="Calibri" pitchFamily="34" charset="0"/>
              <a:sym typeface="Lucida Sans Unicode" pitchFamily="34" charset="0"/>
            </a:endParaRPr>
          </a:p>
        </p:txBody>
      </p:sp>
      <p:sp>
        <p:nvSpPr>
          <p:cNvPr id="23562" name="Text Box 16"/>
          <p:cNvSpPr txBox="1">
            <a:spLocks/>
          </p:cNvSpPr>
          <p:nvPr/>
        </p:nvSpPr>
        <p:spPr bwMode="auto">
          <a:xfrm flipH="1">
            <a:off x="8763000" y="4149080"/>
            <a:ext cx="57472" cy="27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 dirty="0"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9384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4000" b="1" i="0" u="none" strike="noStrike" kern="0" cap="none" spc="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ea typeface="+mj-ea"/>
                <a:cs typeface="+mj-cs"/>
                <a:sym typeface="Lucida Sans Unicode" pitchFamily="34" charset="0"/>
              </a:rPr>
              <a:t>Auswahlkriterien und Aufnahme</a:t>
            </a:r>
            <a:endParaRPr lang="de-DE" b="1" dirty="0">
              <a:solidFill>
                <a:srgbClr val="D1282E"/>
              </a:solidFill>
            </a:endParaRPr>
          </a:p>
        </p:txBody>
      </p:sp>
      <p:sp>
        <p:nvSpPr>
          <p:cNvPr id="23558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 rIns="132080"/>
          <a:lstStyle/>
          <a:p>
            <a:pPr marL="98425" indent="0">
              <a:buClr>
                <a:schemeClr val="tx2"/>
              </a:buClr>
              <a:buNone/>
            </a:pPr>
            <a:endParaRPr lang="de-DE" sz="2800" dirty="0"/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de-DE" sz="2800" dirty="0"/>
              <a:t>Es dürfen nur Kinder aufgenommen werden, die in Köln wohnen.</a:t>
            </a:r>
          </a:p>
          <a:p>
            <a:pPr marL="354013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Lucida Sans Unicode" pitchFamily="34" charset="0"/>
              </a:rPr>
              <a:t>Berücksichtigung der Härtefallregelung.</a:t>
            </a: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de-DE" sz="2800" dirty="0"/>
              <a:t>Geschwisterregel und ein ausgewogenes Verhältnis von Mädchen und Jungen.</a:t>
            </a: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de-DE" sz="2800" dirty="0"/>
              <a:t>Sollten die genannten Auswahlkriterien nicht reichen, um bei einem An­melde­über­hang Auf­nahme­ent­schei­dungen nach­voll­zieh­bar zu treffen, greift das Losverfahren.</a:t>
            </a:r>
          </a:p>
          <a:p>
            <a:pPr marL="149225" indent="0" eaLnBrk="1" hangingPunct="1">
              <a:buClr>
                <a:schemeClr val="tx2"/>
              </a:buClr>
              <a:buNone/>
            </a:pPr>
            <a:endParaRPr lang="de-DE" altLang="de-DE" sz="28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23562" name="Text Box 16"/>
          <p:cNvSpPr txBox="1">
            <a:spLocks/>
          </p:cNvSpPr>
          <p:nvPr/>
        </p:nvSpPr>
        <p:spPr bwMode="auto">
          <a:xfrm flipH="1">
            <a:off x="8763000" y="4149080"/>
            <a:ext cx="57472" cy="27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 dirty="0"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833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85278-7320-3104-AD7E-FD722DC5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Starkes ich – starkes Wir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74E982-984E-38F4-2922-90A8C6FB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5266928" cy="3964086"/>
          </a:xfrm>
        </p:spPr>
        <p:txBody>
          <a:bodyPr/>
          <a:lstStyle/>
          <a:p>
            <a:pPr marL="492125" indent="-342900" eaLnBrk="1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SzPct val="68000"/>
              <a:buFont typeface="Wingdings" pitchFamily="2" charset="2"/>
              <a:buChar char="§"/>
              <a:defRPr/>
            </a:pPr>
            <a:r>
              <a:rPr lang="de-DE" sz="2400" b="1" dirty="0" err="1">
                <a:solidFill>
                  <a:schemeClr val="tx2"/>
                </a:solidFill>
                <a:ea typeface="ヒラギノ明朝 ProN W3" charset="0"/>
                <a:cs typeface="Calibri" pitchFamily="34" charset="0"/>
                <a:sym typeface="Arial" charset="0"/>
              </a:rPr>
              <a:t>HöGy</a:t>
            </a:r>
            <a:r>
              <a:rPr lang="de-DE" sz="2400" b="1" dirty="0">
                <a:solidFill>
                  <a:schemeClr val="tx2"/>
                </a:solidFill>
                <a:ea typeface="ヒラギノ明朝 ProN W3" charset="0"/>
                <a:cs typeface="Calibri" pitchFamily="34" charset="0"/>
                <a:sym typeface="Arial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ヒラギノ明朝 ProN W3" charset="0"/>
                <a:cs typeface="Calibri" pitchFamily="34" charset="0"/>
                <a:sym typeface="Arial" charset="0"/>
              </a:rPr>
              <a:t>talents</a:t>
            </a:r>
            <a:r>
              <a:rPr lang="de-DE" sz="2400" b="1" dirty="0">
                <a:solidFill>
                  <a:schemeClr val="tx2"/>
                </a:solidFill>
                <a:ea typeface="ヒラギノ明朝 ProN W3" charset="0"/>
                <a:cs typeface="Calibri" pitchFamily="34" charset="0"/>
                <a:sym typeface="Arial" charset="0"/>
              </a:rPr>
              <a:t> </a:t>
            </a:r>
            <a:r>
              <a:rPr lang="de-DE" sz="2400" dirty="0">
                <a:solidFill>
                  <a:schemeClr val="tx1"/>
                </a:solidFill>
                <a:ea typeface="ヒラギノ明朝 ProN W3" charset="0"/>
                <a:cs typeface="Calibri" pitchFamily="34" charset="0"/>
                <a:sym typeface="Arial" charset="0"/>
              </a:rPr>
              <a:t>– einander wertschätzen und eigene Stärken erkennen</a:t>
            </a:r>
          </a:p>
          <a:p>
            <a:pPr marL="492125" indent="-342900" eaLnBrk="1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SzPct val="68000"/>
              <a:buFont typeface="Wingdings" pitchFamily="2" charset="2"/>
              <a:buChar char="§"/>
              <a:defRPr/>
            </a:pPr>
            <a:r>
              <a:rPr lang="de-DE" sz="2400" b="1" dirty="0" err="1">
                <a:solidFill>
                  <a:schemeClr val="tx2"/>
                </a:solidFill>
                <a:ea typeface="ヒラギノ明朝 ProN W3" charset="0"/>
                <a:cs typeface="Calibri" pitchFamily="34" charset="0"/>
                <a:sym typeface="Arial" charset="0"/>
              </a:rPr>
              <a:t>HöGy</a:t>
            </a:r>
            <a:r>
              <a:rPr lang="de-DE" sz="2400" b="1" dirty="0">
                <a:solidFill>
                  <a:schemeClr val="tx2"/>
                </a:solidFill>
                <a:ea typeface="ヒラギノ明朝 ProN W3" charset="0"/>
                <a:cs typeface="Calibri" pitchFamily="34" charset="0"/>
                <a:sym typeface="Arial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a typeface="ヒラギノ明朝 ProN W3" charset="0"/>
                <a:cs typeface="Calibri" pitchFamily="34" charset="0"/>
                <a:sym typeface="Arial" charset="0"/>
              </a:rPr>
              <a:t>stars</a:t>
            </a:r>
            <a:r>
              <a:rPr lang="de-DE" sz="2400" b="1" dirty="0">
                <a:solidFill>
                  <a:schemeClr val="tx2"/>
                </a:solidFill>
                <a:ea typeface="ヒラギノ明朝 ProN W3" charset="0"/>
                <a:cs typeface="Calibri" pitchFamily="34" charset="0"/>
                <a:sym typeface="Arial" charset="0"/>
              </a:rPr>
              <a:t> </a:t>
            </a:r>
            <a:r>
              <a:rPr lang="de-DE" sz="2400" dirty="0">
                <a:solidFill>
                  <a:schemeClr val="tx1"/>
                </a:solidFill>
                <a:ea typeface="ヒラギノ明朝 ProN W3" charset="0"/>
                <a:cs typeface="Calibri" pitchFamily="34" charset="0"/>
                <a:sym typeface="Arial" charset="0"/>
              </a:rPr>
              <a:t>– sich an Regeln halten, </a:t>
            </a:r>
          </a:p>
          <a:p>
            <a:pPr marL="149225" indent="0" eaLnBrk="1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SzPct val="68000"/>
              <a:buNone/>
              <a:defRPr/>
            </a:pPr>
            <a:r>
              <a:rPr lang="de-DE" sz="2400" dirty="0">
                <a:solidFill>
                  <a:schemeClr val="tx1"/>
                </a:solidFill>
                <a:ea typeface="ヒラギノ明朝 ProN W3" charset="0"/>
                <a:cs typeface="Calibri" pitchFamily="34" charset="0"/>
                <a:sym typeface="Arial" charset="0"/>
              </a:rPr>
              <a:t>     Classroom-Management</a:t>
            </a:r>
          </a:p>
          <a:p>
            <a:pPr marL="149225" indent="0" eaLnBrk="1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SzPct val="68000"/>
              <a:buNone/>
              <a:defRPr/>
            </a:pPr>
            <a:endParaRPr lang="de-DE" sz="2400" dirty="0">
              <a:ea typeface="ヒラギノ明朝 ProN W3" charset="0"/>
              <a:cs typeface="Calibri" pitchFamily="34" charset="0"/>
              <a:sym typeface="Arial" charset="0"/>
            </a:endParaRPr>
          </a:p>
          <a:p>
            <a:pPr marL="149225" indent="0" eaLnBrk="1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SzPct val="68000"/>
              <a:buNone/>
              <a:defRPr/>
            </a:pPr>
            <a:endParaRPr lang="de-DE" sz="2400" dirty="0">
              <a:solidFill>
                <a:schemeClr val="tx1"/>
              </a:solidFill>
              <a:ea typeface="ヒラギノ明朝 ProN W3" charset="0"/>
              <a:cs typeface="Calibri" pitchFamily="34" charset="0"/>
              <a:sym typeface="Arial" charset="0"/>
            </a:endParaRPr>
          </a:p>
          <a:p>
            <a:pPr marL="149225" indent="0" eaLnBrk="1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SzPct val="68000"/>
              <a:buNone/>
              <a:defRPr/>
            </a:pPr>
            <a:r>
              <a:rPr lang="de-DE" sz="2400" dirty="0">
                <a:solidFill>
                  <a:schemeClr val="tx1"/>
                </a:solidFill>
                <a:ea typeface="ヒラギノ明朝 ProN W3" charset="0"/>
                <a:cs typeface="Calibri" pitchFamily="34" charset="0"/>
                <a:sym typeface="Arial" charset="0"/>
              </a:rPr>
              <a:t>…und später</a:t>
            </a:r>
            <a:endParaRPr lang="de-DE" sz="2400" dirty="0">
              <a:solidFill>
                <a:schemeClr val="tx1"/>
              </a:solidFill>
              <a:ea typeface="ヒラギノ明朝 ProN W3" charset="0"/>
              <a:cs typeface="Calibri" pitchFamily="34" charset="0"/>
            </a:endParaRPr>
          </a:p>
          <a:p>
            <a:pPr marL="492125" indent="-342900" eaLnBrk="1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SzPct val="68000"/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chemeClr val="tx1"/>
                </a:solidFill>
                <a:ea typeface="ヒラギノ明朝 ProN W3" charset="0"/>
                <a:cs typeface="Calibri" pitchFamily="34" charset="0"/>
                <a:sym typeface="Arial" charset="0"/>
              </a:rPr>
              <a:t>Stark-Sein in der </a:t>
            </a:r>
            <a:r>
              <a:rPr lang="de-DE" sz="2400" dirty="0" err="1">
                <a:solidFill>
                  <a:schemeClr val="tx1"/>
                </a:solidFill>
                <a:ea typeface="ヒラギノ明朝 ProN W3" charset="0"/>
                <a:cs typeface="Calibri" pitchFamily="34" charset="0"/>
                <a:sym typeface="Arial" charset="0"/>
              </a:rPr>
              <a:t>HöGy</a:t>
            </a:r>
            <a:r>
              <a:rPr lang="de-DE" sz="2400" dirty="0">
                <a:solidFill>
                  <a:schemeClr val="tx1"/>
                </a:solidFill>
                <a:ea typeface="ヒラギノ明朝 ProN W3" charset="0"/>
                <a:cs typeface="Calibri" pitchFamily="34" charset="0"/>
                <a:sym typeface="Arial" charset="0"/>
              </a:rPr>
              <a:t>-Gemeinschaft (z.B. SV, Schulsanitätsdienst, Schülerfirma, Streitschlichtung)</a:t>
            </a:r>
            <a:endParaRPr lang="de-DE" sz="2400" dirty="0">
              <a:solidFill>
                <a:schemeClr val="tx1"/>
              </a:solidFill>
              <a:ea typeface="ヒラギノ明朝 ProN W3" charset="0"/>
              <a:cs typeface="Calibri" pitchFamily="34" charset="0"/>
            </a:endParaRPr>
          </a:p>
          <a:p>
            <a:pPr marL="98425" indent="0">
              <a:buNone/>
            </a:pPr>
            <a:endParaRPr lang="de-DE" dirty="0"/>
          </a:p>
        </p:txBody>
      </p:sp>
      <p:sp>
        <p:nvSpPr>
          <p:cNvPr id="921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2B1C39-7C3F-4881-9802-9941EB86EB5E}" type="slidenum">
              <a:rPr lang="en-US" altLang="de-DE" smtClean="0"/>
              <a:pPr/>
              <a:t>3</a:t>
            </a:fld>
            <a:endParaRPr lang="en-US" altLang="de-DE"/>
          </a:p>
        </p:txBody>
      </p:sp>
      <p:sp>
        <p:nvSpPr>
          <p:cNvPr id="9219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789630A0-657B-4F27-895A-C831AEF8EDCE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3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220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96F78ED1-77FF-4A12-85B2-4BAE49F1F337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3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221" name="Foliennummernplatzhalter 1"/>
          <p:cNvSpPr txBox="1">
            <a:spLocks/>
          </p:cNvSpPr>
          <p:nvPr/>
        </p:nvSpPr>
        <p:spPr bwMode="auto">
          <a:xfrm>
            <a:off x="8709025" y="6532563"/>
            <a:ext cx="241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 eaLnBrk="1" hangingPunct="1"/>
            <a:fld id="{06DF7EEC-2235-497E-955D-C373E3C15EA6}" type="slidenum">
              <a:rPr lang="en-US" altLang="de-DE" sz="1000">
                <a:solidFill>
                  <a:schemeClr val="tx1"/>
                </a:solidFill>
                <a:cs typeface="Times New Roman" pitchFamily="18" charset="0"/>
              </a:rPr>
              <a:pPr algn="ctr" eaLnBrk="1" hangingPunct="1"/>
              <a:t>3</a:t>
            </a:fld>
            <a:endParaRPr lang="en-US" altLang="de-DE" sz="100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57FFDE-01C5-48CA-B225-AB0471677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76311"/>
            <a:ext cx="3528392" cy="1715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652A49-7FE1-4B46-A328-1FB9AEE33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0046" y="3743162"/>
            <a:ext cx="3409492" cy="16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26547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6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D1282E"/>
                </a:solidFill>
                <a:latin typeface="+mn-lt"/>
                <a:ea typeface="Calibri" pitchFamily="34" charset="0"/>
                <a:cs typeface="Calibri" pitchFamily="34" charset="0"/>
              </a:rPr>
              <a:t/>
            </a:r>
            <a:br>
              <a:rPr lang="de-DE" altLang="de-DE" b="1" dirty="0">
                <a:solidFill>
                  <a:srgbClr val="D1282E"/>
                </a:solidFill>
                <a:latin typeface="+mn-lt"/>
                <a:ea typeface="Calibri" pitchFamily="34" charset="0"/>
                <a:cs typeface="Calibri" pitchFamily="34" charset="0"/>
              </a:rPr>
            </a:br>
            <a:r>
              <a:rPr lang="de-DE" altLang="de-DE" b="1" dirty="0">
                <a:solidFill>
                  <a:srgbClr val="D1282E"/>
                </a:solidFill>
                <a:latin typeface="+mn-lt"/>
                <a:ea typeface="Calibri" pitchFamily="34" charset="0"/>
                <a:cs typeface="Calibri" pitchFamily="34" charset="0"/>
              </a:rPr>
              <a:t>Was erwartet Ihr Kind? </a:t>
            </a:r>
            <a:br>
              <a:rPr lang="de-DE" altLang="de-DE" b="1" dirty="0">
                <a:solidFill>
                  <a:srgbClr val="D1282E"/>
                </a:solidFill>
                <a:latin typeface="+mn-lt"/>
                <a:ea typeface="Calibri" pitchFamily="34" charset="0"/>
                <a:cs typeface="Calibri" pitchFamily="34" charset="0"/>
              </a:rPr>
            </a:br>
            <a:endParaRPr lang="de-DE" dirty="0">
              <a:solidFill>
                <a:srgbClr val="D1282E"/>
              </a:solidFill>
              <a:latin typeface="+mn-lt"/>
            </a:endParaRPr>
          </a:p>
        </p:txBody>
      </p:sp>
      <p:sp>
        <p:nvSpPr>
          <p:cNvPr id="3078" name="Rectangle 11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marL="404813" eaLnBrk="1" hangingPunct="1"/>
            <a:endParaRPr lang="de-DE" altLang="de-DE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Kennenlernnachmittag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 vor den Sommerferien (Zusammenstellung der Klassen nach Kriterien wie abgebende Grundschule, Wohnort, Wünsche der Kinder...)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Klassenleitungstandems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Paten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 aus der Jg. 9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</a:rPr>
              <a:t>Es geht los!</a:t>
            </a:r>
          </a:p>
        </p:txBody>
      </p:sp>
      <p:sp>
        <p:nvSpPr>
          <p:cNvPr id="4102" name="Rectangle 11"/>
          <p:cNvSpPr>
            <a:spLocks noGrp="1" noChangeArrowheads="1"/>
          </p:cNvSpPr>
          <p:nvPr>
            <p:ph idx="1"/>
          </p:nvPr>
        </p:nvSpPr>
        <p:spPr>
          <a:xfrm>
            <a:off x="5068656" y="1412776"/>
            <a:ext cx="4075343" cy="3489036"/>
          </a:xfrm>
        </p:spPr>
        <p:txBody>
          <a:bodyPr rIns="132080"/>
          <a:lstStyle/>
          <a:p>
            <a:pPr marL="149225" indent="0" eaLnBrk="1" hangingPunct="1">
              <a:buNone/>
            </a:pPr>
            <a:r>
              <a:rPr lang="de-DE" altLang="de-DE" sz="28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Zwei Kennenlerntage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Klassengemeinschaft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Klassenleitungsteam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Räume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Wege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Umgebung der Schule</a:t>
            </a:r>
          </a:p>
          <a:p>
            <a:pPr marL="889000" lvl="1" indent="-457200" eaLnBrk="1" hangingPunct="1">
              <a:buFont typeface="Wingdings" pitchFamily="2" charset="2"/>
              <a:buChar char="§"/>
            </a:pPr>
            <a:endParaRPr lang="de-DE" altLang="de-DE" sz="2800" dirty="0">
              <a:ea typeface="Calibri" pitchFamily="34" charset="0"/>
              <a:cs typeface="Calibri" pitchFamily="34" charset="0"/>
            </a:endParaRPr>
          </a:p>
          <a:p>
            <a:pPr marL="889000" lvl="1" indent="-457200" eaLnBrk="1" hangingPunct="1">
              <a:buFont typeface="Wingdings" pitchFamily="2" charset="2"/>
              <a:buChar char="§"/>
            </a:pPr>
            <a:endParaRPr lang="de-DE" altLang="de-DE" sz="2800" dirty="0">
              <a:ea typeface="Calibri" pitchFamily="34" charset="0"/>
              <a:cs typeface="Calibri" pitchFamily="34" charset="0"/>
            </a:endParaRPr>
          </a:p>
          <a:p>
            <a:pPr marL="889000" lvl="1" indent="-457200" eaLnBrk="1" hangingPunct="1">
              <a:buFont typeface="Wingdings" pitchFamily="2" charset="2"/>
              <a:buChar char="§"/>
            </a:pPr>
            <a:endParaRPr lang="de-DE" altLang="de-DE" sz="28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4105" name="AutoShape 17" descr="imap://nc-reinwaro2@imap.netcologne.de:143/fetch%3EUID%3E/INBOX%3E11601?part=1.2&amp;type=image/jpeg&amp;filename=P1030216.jpe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106" name="Text Box 18"/>
          <p:cNvSpPr txBox="1">
            <a:spLocks/>
          </p:cNvSpPr>
          <p:nvPr/>
        </p:nvSpPr>
        <p:spPr bwMode="auto">
          <a:xfrm>
            <a:off x="533400" y="2514600"/>
            <a:ext cx="3886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>
                <a:ea typeface="ヒラギノ明朝 ProN W3" charset="0"/>
                <a:cs typeface="ヒラギノ明朝 ProN W3" charset="0"/>
              </a:rPr>
              <a:t>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59E6CC-B882-1AA2-6E1B-1B9BCFB23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6845"/>
            <a:ext cx="4650913" cy="348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15"/>
          <p:cNvSpPr txBox="1">
            <a:spLocks/>
          </p:cNvSpPr>
          <p:nvPr/>
        </p:nvSpPr>
        <p:spPr bwMode="auto">
          <a:xfrm>
            <a:off x="5181600" y="4038600"/>
            <a:ext cx="3429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 sz="2800">
              <a:latin typeface="Calibri" panose="020F0502020204030204" pitchFamily="34" charset="0"/>
              <a:ea typeface="ヒラギノ明朝 ProN W3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DE47DF4-4D2D-4BE8-84CC-61E733BA0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80132"/>
              </p:ext>
            </p:extLst>
          </p:nvPr>
        </p:nvGraphicFramePr>
        <p:xfrm>
          <a:off x="2627784" y="1965940"/>
          <a:ext cx="53708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975926035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3628810139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3166939561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1868091656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2286990572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396617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012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360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4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09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39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348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39485"/>
                  </a:ext>
                </a:extLst>
              </a:tr>
            </a:tbl>
          </a:graphicData>
        </a:graphic>
      </p:graphicFrame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E40DDEF5-D50F-4135-AA48-15C4A38BDFD8}"/>
              </a:ext>
            </a:extLst>
          </p:cNvPr>
          <p:cNvSpPr/>
          <p:nvPr/>
        </p:nvSpPr>
        <p:spPr bwMode="auto">
          <a:xfrm>
            <a:off x="229641" y="1919982"/>
            <a:ext cx="1775942" cy="547688"/>
          </a:xfrm>
          <a:prstGeom prst="wedgeRoundRectCallout">
            <a:avLst>
              <a:gd name="adj1" fmla="val 72855"/>
              <a:gd name="adj2" fmla="val 40835"/>
              <a:gd name="adj3" fmla="val 16667"/>
            </a:avLst>
          </a:prstGeom>
          <a:noFill/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8:</a:t>
            </a:r>
            <a:r>
              <a:rPr lang="de-DE" sz="2800" dirty="0">
                <a:latin typeface="+mn-lt"/>
                <a:ea typeface="ヒラギノ明朝 ProN W3" charset="0"/>
                <a:cs typeface="Calibri" panose="020F0502020204030204" pitchFamily="34" charset="0"/>
              </a:rPr>
              <a:t>00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  Uhr</a:t>
            </a: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EEE3F3D8-4D64-4092-94B3-BB9108215B32}"/>
              </a:ext>
            </a:extLst>
          </p:cNvPr>
          <p:cNvSpPr/>
          <p:nvPr/>
        </p:nvSpPr>
        <p:spPr bwMode="auto">
          <a:xfrm>
            <a:off x="239074" y="3861048"/>
            <a:ext cx="1812623" cy="547688"/>
          </a:xfrm>
          <a:prstGeom prst="wedgeRoundRectCallout">
            <a:avLst>
              <a:gd name="adj1" fmla="val 72855"/>
              <a:gd name="adj2" fmla="val 40835"/>
              <a:gd name="adj3" fmla="val 16667"/>
            </a:avLst>
          </a:prstGeom>
          <a:noFill/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>
                <a:latin typeface="+mn-lt"/>
                <a:ea typeface="ヒラギノ明朝 ProN W3" charset="0"/>
                <a:cs typeface="Calibri" panose="020F0502020204030204" pitchFamily="34" charset="0"/>
              </a:rPr>
              <a:t>13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:20 Uhr</a:t>
            </a: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8235DFD7-7660-43A4-8B5B-BD68AE96FC83}"/>
              </a:ext>
            </a:extLst>
          </p:cNvPr>
          <p:cNvSpPr/>
          <p:nvPr/>
        </p:nvSpPr>
        <p:spPr bwMode="auto">
          <a:xfrm>
            <a:off x="3923928" y="2708920"/>
            <a:ext cx="3600400" cy="1329680"/>
          </a:xfrm>
          <a:prstGeom prst="wedgeEllipseCallout">
            <a:avLst>
              <a:gd name="adj1" fmla="val -19844"/>
              <a:gd name="adj2" fmla="val 43625"/>
            </a:avLst>
          </a:prstGeom>
          <a:solidFill>
            <a:schemeClr val="tx2"/>
          </a:solidFill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30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 </a:t>
            </a:r>
            <a:r>
              <a:rPr kumimoji="0" lang="de-DE" sz="3200" b="0" i="0" u="none" strike="noStrike" cap="none" normalizeH="0" baseline="0" dirty="0" err="1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UStd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+mn-lt"/>
              <a:ea typeface="ヒラギノ明朝 ProN W3" charset="0"/>
              <a:cs typeface="Calibri" panose="020F0502020204030204" pitchFamily="34" charset="0"/>
              <a:sym typeface="Times New Roman" pitchFamily="18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1E23270-D85E-4A87-9796-8A0A4DB3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  <a:cs typeface="Calibri" panose="020F0502020204030204" pitchFamily="34" charset="0"/>
              </a:rPr>
              <a:t>Regulärer Schultag in Jg. 5+6</a:t>
            </a:r>
          </a:p>
        </p:txBody>
      </p:sp>
    </p:spTree>
    <p:extLst>
      <p:ext uri="{BB962C8B-B14F-4D97-AF65-F5344CB8AC3E}">
        <p14:creationId xmlns:p14="http://schemas.microsoft.com/office/powerpoint/2010/main" val="2026915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15"/>
          <p:cNvSpPr txBox="1">
            <a:spLocks/>
          </p:cNvSpPr>
          <p:nvPr/>
        </p:nvSpPr>
        <p:spPr bwMode="auto">
          <a:xfrm>
            <a:off x="5181600" y="4038600"/>
            <a:ext cx="3429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 sz="2800">
              <a:latin typeface="Calibri" panose="020F0502020204030204" pitchFamily="34" charset="0"/>
              <a:ea typeface="ヒラギノ明朝 ProN W3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DE47DF4-4D2D-4BE8-84CC-61E733BA04FF}"/>
              </a:ext>
            </a:extLst>
          </p:cNvPr>
          <p:cNvGraphicFramePr>
            <a:graphicFrameLocks noGrp="1"/>
          </p:cNvGraphicFramePr>
          <p:nvPr/>
        </p:nvGraphicFramePr>
        <p:xfrm>
          <a:off x="2627784" y="1965940"/>
          <a:ext cx="53708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975926035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3628810139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3166939561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1868091656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2286990572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396617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012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360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4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09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39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348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39485"/>
                  </a:ext>
                </a:extLst>
              </a:tr>
            </a:tbl>
          </a:graphicData>
        </a:graphic>
      </p:graphicFrame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E40DDEF5-D50F-4135-AA48-15C4A38BDFD8}"/>
              </a:ext>
            </a:extLst>
          </p:cNvPr>
          <p:cNvSpPr/>
          <p:nvPr/>
        </p:nvSpPr>
        <p:spPr bwMode="auto">
          <a:xfrm>
            <a:off x="229641" y="1919982"/>
            <a:ext cx="1775942" cy="547688"/>
          </a:xfrm>
          <a:prstGeom prst="wedgeRoundRectCallout">
            <a:avLst>
              <a:gd name="adj1" fmla="val 72855"/>
              <a:gd name="adj2" fmla="val 40835"/>
              <a:gd name="adj3" fmla="val 16667"/>
            </a:avLst>
          </a:prstGeom>
          <a:noFill/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8:</a:t>
            </a:r>
            <a:r>
              <a:rPr lang="de-DE" sz="2800" dirty="0">
                <a:latin typeface="+mn-lt"/>
                <a:ea typeface="ヒラギノ明朝 ProN W3" charset="0"/>
                <a:cs typeface="Calibri" panose="020F0502020204030204" pitchFamily="34" charset="0"/>
              </a:rPr>
              <a:t>00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  Uhr</a:t>
            </a: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EEE3F3D8-4D64-4092-94B3-BB9108215B32}"/>
              </a:ext>
            </a:extLst>
          </p:cNvPr>
          <p:cNvSpPr/>
          <p:nvPr/>
        </p:nvSpPr>
        <p:spPr bwMode="auto">
          <a:xfrm>
            <a:off x="239074" y="3861048"/>
            <a:ext cx="1812623" cy="547688"/>
          </a:xfrm>
          <a:prstGeom prst="wedgeRoundRectCallout">
            <a:avLst>
              <a:gd name="adj1" fmla="val 72855"/>
              <a:gd name="adj2" fmla="val 40835"/>
              <a:gd name="adj3" fmla="val 16667"/>
            </a:avLst>
          </a:prstGeom>
          <a:noFill/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>
                <a:latin typeface="+mn-lt"/>
                <a:ea typeface="ヒラギノ明朝 ProN W3" charset="0"/>
                <a:cs typeface="Calibri" panose="020F0502020204030204" pitchFamily="34" charset="0"/>
              </a:rPr>
              <a:t>13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:20 Uhr</a:t>
            </a: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8235DFD7-7660-43A4-8B5B-BD68AE96FC83}"/>
              </a:ext>
            </a:extLst>
          </p:cNvPr>
          <p:cNvSpPr/>
          <p:nvPr/>
        </p:nvSpPr>
        <p:spPr bwMode="auto">
          <a:xfrm>
            <a:off x="3923928" y="2708920"/>
            <a:ext cx="3600400" cy="1329680"/>
          </a:xfrm>
          <a:prstGeom prst="wedgeEllipseCallout">
            <a:avLst>
              <a:gd name="adj1" fmla="val -19844"/>
              <a:gd name="adj2" fmla="val 43625"/>
            </a:avLst>
          </a:prstGeom>
          <a:solidFill>
            <a:schemeClr val="tx2"/>
          </a:solidFill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30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 </a:t>
            </a:r>
            <a:r>
              <a:rPr kumimoji="0" lang="de-DE" sz="3200" b="0" i="0" u="none" strike="noStrike" cap="none" normalizeH="0" baseline="0" dirty="0" err="1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UStd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+mn-lt"/>
              <a:ea typeface="ヒラギノ明朝 ProN W3" charset="0"/>
              <a:cs typeface="Calibri" panose="020F0502020204030204" pitchFamily="34" charset="0"/>
              <a:sym typeface="Times New Roman" pitchFamily="18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1E23270-D85E-4A87-9796-8A0A4DB3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  <a:cs typeface="Calibri" panose="020F0502020204030204" pitchFamily="34" charset="0"/>
              </a:rPr>
              <a:t>Angebote am Nachmittag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87D1D31-431A-7E6B-B8FC-D1B541141A52}"/>
              </a:ext>
            </a:extLst>
          </p:cNvPr>
          <p:cNvSpPr/>
          <p:nvPr/>
        </p:nvSpPr>
        <p:spPr bwMode="auto">
          <a:xfrm>
            <a:off x="3275856" y="4598053"/>
            <a:ext cx="936104" cy="36004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35138C-DB48-DB31-999A-9DF7FC954B84}"/>
              </a:ext>
            </a:extLst>
          </p:cNvPr>
          <p:cNvSpPr/>
          <p:nvPr/>
        </p:nvSpPr>
        <p:spPr bwMode="auto">
          <a:xfrm>
            <a:off x="6151240" y="4604085"/>
            <a:ext cx="936104" cy="36004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2A881F7-0E98-C6AC-8364-260307396B0C}"/>
              </a:ext>
            </a:extLst>
          </p:cNvPr>
          <p:cNvSpPr/>
          <p:nvPr/>
        </p:nvSpPr>
        <p:spPr bwMode="auto">
          <a:xfrm>
            <a:off x="5181600" y="4604085"/>
            <a:ext cx="936104" cy="36004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E74E0CBD-CE83-7181-EDBF-0AE82D821804}"/>
              </a:ext>
            </a:extLst>
          </p:cNvPr>
          <p:cNvSpPr/>
          <p:nvPr/>
        </p:nvSpPr>
        <p:spPr bwMode="auto">
          <a:xfrm>
            <a:off x="1907704" y="5229200"/>
            <a:ext cx="5688632" cy="882060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latin typeface="+mn-lt"/>
                <a:cs typeface="Calibri" panose="020F0502020204030204" pitchFamily="34" charset="0"/>
              </a:rPr>
              <a:t>Mittagessen, Arbeitsgemeinschaften (AGs), Fördern &amp; Fordern</a:t>
            </a:r>
          </a:p>
        </p:txBody>
      </p:sp>
    </p:spTree>
    <p:extLst>
      <p:ext uri="{BB962C8B-B14F-4D97-AF65-F5344CB8AC3E}">
        <p14:creationId xmlns:p14="http://schemas.microsoft.com/office/powerpoint/2010/main" val="422422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15"/>
          <p:cNvSpPr txBox="1">
            <a:spLocks/>
          </p:cNvSpPr>
          <p:nvPr/>
        </p:nvSpPr>
        <p:spPr bwMode="auto">
          <a:xfrm>
            <a:off x="5181600" y="4038600"/>
            <a:ext cx="3429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 sz="2800">
              <a:latin typeface="Calibri" panose="020F0502020204030204" pitchFamily="34" charset="0"/>
              <a:ea typeface="ヒラギノ明朝 ProN W3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DE47DF4-4D2D-4BE8-84CC-61E733BA04FF}"/>
              </a:ext>
            </a:extLst>
          </p:cNvPr>
          <p:cNvGraphicFramePr>
            <a:graphicFrameLocks noGrp="1"/>
          </p:cNvGraphicFramePr>
          <p:nvPr/>
        </p:nvGraphicFramePr>
        <p:xfrm>
          <a:off x="2627784" y="1965940"/>
          <a:ext cx="53708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975926035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3628810139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3166939561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1868091656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2286990572"/>
                    </a:ext>
                  </a:extLst>
                </a:gridCol>
                <a:gridCol w="944552">
                  <a:extLst>
                    <a:ext uri="{9D8B030D-6E8A-4147-A177-3AD203B41FA5}">
                      <a16:colId xmlns:a16="http://schemas.microsoft.com/office/drawing/2014/main" val="396617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012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360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4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09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39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348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39485"/>
                  </a:ext>
                </a:extLst>
              </a:tr>
            </a:tbl>
          </a:graphicData>
        </a:graphic>
      </p:graphicFrame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E40DDEF5-D50F-4135-AA48-15C4A38BDFD8}"/>
              </a:ext>
            </a:extLst>
          </p:cNvPr>
          <p:cNvSpPr/>
          <p:nvPr/>
        </p:nvSpPr>
        <p:spPr bwMode="auto">
          <a:xfrm>
            <a:off x="229641" y="1919982"/>
            <a:ext cx="1775942" cy="547688"/>
          </a:xfrm>
          <a:prstGeom prst="wedgeRoundRectCallout">
            <a:avLst>
              <a:gd name="adj1" fmla="val 72855"/>
              <a:gd name="adj2" fmla="val 40835"/>
              <a:gd name="adj3" fmla="val 16667"/>
            </a:avLst>
          </a:prstGeom>
          <a:noFill/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8:</a:t>
            </a:r>
            <a:r>
              <a:rPr lang="de-DE" sz="2800" dirty="0">
                <a:latin typeface="+mn-lt"/>
                <a:ea typeface="ヒラギノ明朝 ProN W3" charset="0"/>
                <a:cs typeface="Calibri" panose="020F0502020204030204" pitchFamily="34" charset="0"/>
              </a:rPr>
              <a:t>00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  Uhr</a:t>
            </a: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EEE3F3D8-4D64-4092-94B3-BB9108215B32}"/>
              </a:ext>
            </a:extLst>
          </p:cNvPr>
          <p:cNvSpPr/>
          <p:nvPr/>
        </p:nvSpPr>
        <p:spPr bwMode="auto">
          <a:xfrm>
            <a:off x="239074" y="3861048"/>
            <a:ext cx="1812623" cy="547688"/>
          </a:xfrm>
          <a:prstGeom prst="wedgeRoundRectCallout">
            <a:avLst>
              <a:gd name="adj1" fmla="val 72855"/>
              <a:gd name="adj2" fmla="val 40835"/>
              <a:gd name="adj3" fmla="val 16667"/>
            </a:avLst>
          </a:prstGeom>
          <a:noFill/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>
                <a:latin typeface="+mn-lt"/>
                <a:ea typeface="ヒラギノ明朝 ProN W3" charset="0"/>
                <a:cs typeface="Calibri" panose="020F0502020204030204" pitchFamily="34" charset="0"/>
              </a:rPr>
              <a:t>13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:20 Uhr</a:t>
            </a: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8235DFD7-7660-43A4-8B5B-BD68AE96FC83}"/>
              </a:ext>
            </a:extLst>
          </p:cNvPr>
          <p:cNvSpPr/>
          <p:nvPr/>
        </p:nvSpPr>
        <p:spPr bwMode="auto">
          <a:xfrm>
            <a:off x="3923928" y="2708920"/>
            <a:ext cx="3600400" cy="1329680"/>
          </a:xfrm>
          <a:prstGeom prst="wedgeEllipseCallout">
            <a:avLst>
              <a:gd name="adj1" fmla="val -19844"/>
              <a:gd name="adj2" fmla="val 43625"/>
            </a:avLst>
          </a:prstGeom>
          <a:solidFill>
            <a:schemeClr val="tx2"/>
          </a:solidFill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30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 </a:t>
            </a:r>
            <a:r>
              <a:rPr kumimoji="0" lang="de-DE" sz="3200" b="0" i="0" u="none" strike="noStrike" cap="none" normalizeH="0" baseline="0" dirty="0" err="1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UStd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+mn-lt"/>
              <a:ea typeface="ヒラギノ明朝 ProN W3" charset="0"/>
              <a:cs typeface="Calibri" panose="020F0502020204030204" pitchFamily="34" charset="0"/>
              <a:sym typeface="Times New Roman" pitchFamily="18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1E23270-D85E-4A87-9796-8A0A4DB3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  <a:latin typeface="+mn-lt"/>
                <a:cs typeface="Calibri" panose="020F0502020204030204" pitchFamily="34" charset="0"/>
              </a:rPr>
              <a:t>Angebot der ÜMI nach Anmeldung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E74E0CBD-CE83-7181-EDBF-0AE82D821804}"/>
              </a:ext>
            </a:extLst>
          </p:cNvPr>
          <p:cNvSpPr/>
          <p:nvPr/>
        </p:nvSpPr>
        <p:spPr bwMode="auto">
          <a:xfrm>
            <a:off x="1331640" y="5229200"/>
            <a:ext cx="6264696" cy="1008112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2000" u="sng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Trägerverein Kolping Bildungswerk</a:t>
            </a:r>
          </a:p>
          <a:p>
            <a:r>
              <a:rPr lang="de-DE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warmes Mittagessen, Hausaufgabenbetreuung, </a:t>
            </a:r>
          </a:p>
          <a:p>
            <a:r>
              <a:rPr lang="de-DE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Spiel- , Sport- und Bastelangebote</a:t>
            </a:r>
          </a:p>
        </p:txBody>
      </p:sp>
      <p:sp>
        <p:nvSpPr>
          <p:cNvPr id="4" name="Sprechblase: rechteckig mit abgerundeten Ecken 20">
            <a:extLst>
              <a:ext uri="{FF2B5EF4-FFF2-40B4-BE49-F238E27FC236}">
                <a16:creationId xmlns:a16="http://schemas.microsoft.com/office/drawing/2014/main" id="{DD3CB02A-AD6F-1582-186E-34B435C4EBA5}"/>
              </a:ext>
            </a:extLst>
          </p:cNvPr>
          <p:cNvSpPr/>
          <p:nvPr/>
        </p:nvSpPr>
        <p:spPr bwMode="auto">
          <a:xfrm>
            <a:off x="239074" y="4556880"/>
            <a:ext cx="1812623" cy="547688"/>
          </a:xfrm>
          <a:prstGeom prst="wedgeRoundRectCallout">
            <a:avLst>
              <a:gd name="adj1" fmla="val 72855"/>
              <a:gd name="adj2" fmla="val 40835"/>
              <a:gd name="adj3" fmla="val 16667"/>
            </a:avLst>
          </a:prstGeom>
          <a:noFill/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>
                <a:latin typeface="Calibri" panose="020F0502020204030204" pitchFamily="34" charset="0"/>
                <a:ea typeface="ヒラギノ明朝 ProN W3" charset="0"/>
                <a:cs typeface="Calibri" panose="020F0502020204030204" pitchFamily="34" charset="0"/>
              </a:rPr>
              <a:t>16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alibri" panose="020F0502020204030204" pitchFamily="34" charset="0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:</a:t>
            </a:r>
            <a:r>
              <a:rPr lang="de-DE" sz="2800" dirty="0">
                <a:latin typeface="Calibri" panose="020F0502020204030204" pitchFamily="34" charset="0"/>
                <a:ea typeface="ヒラギノ明朝 ProN W3" charset="0"/>
                <a:cs typeface="Calibri" panose="020F0502020204030204" pitchFamily="34" charset="0"/>
              </a:rPr>
              <a:t>00 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alibri" panose="020F0502020204030204" pitchFamily="34" charset="0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Uhr</a:t>
            </a:r>
          </a:p>
        </p:txBody>
      </p:sp>
      <p:sp>
        <p:nvSpPr>
          <p:cNvPr id="8" name="Sprechblase: rechteckig 2">
            <a:extLst>
              <a:ext uri="{FF2B5EF4-FFF2-40B4-BE49-F238E27FC236}">
                <a16:creationId xmlns:a16="http://schemas.microsoft.com/office/drawing/2014/main" id="{17BDA09C-9FAF-E4BF-3E3E-C42464ADA597}"/>
              </a:ext>
            </a:extLst>
          </p:cNvPr>
          <p:cNvSpPr/>
          <p:nvPr/>
        </p:nvSpPr>
        <p:spPr bwMode="auto">
          <a:xfrm>
            <a:off x="2627784" y="4573972"/>
            <a:ext cx="5370832" cy="547688"/>
          </a:xfrm>
          <a:prstGeom prst="wedgeRectCallout">
            <a:avLst>
              <a:gd name="adj1" fmla="val -21341"/>
              <a:gd name="adj2" fmla="val 50724"/>
            </a:avLst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+mn-lt"/>
                <a:ea typeface="ヒラギノ明朝 ProN W3" charset="0"/>
                <a:cs typeface="Calibri" panose="020F0502020204030204" pitchFamily="34" charset="0"/>
                <a:sym typeface="Times New Roman" pitchFamily="18" charset="0"/>
              </a:rPr>
              <a:t>Übermittagsbetreuung</a:t>
            </a:r>
          </a:p>
        </p:txBody>
      </p:sp>
    </p:spTree>
    <p:extLst>
      <p:ext uri="{BB962C8B-B14F-4D97-AF65-F5344CB8AC3E}">
        <p14:creationId xmlns:p14="http://schemas.microsoft.com/office/powerpoint/2010/main" val="1064453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282E"/>
                </a:solidFill>
              </a:rPr>
              <a:t>Arbeitsgemeinschaften</a:t>
            </a:r>
          </a:p>
        </p:txBody>
      </p:sp>
      <p:sp>
        <p:nvSpPr>
          <p:cNvPr id="10246" name="Rectangle 11"/>
          <p:cNvSpPr>
            <a:spLocks noGrp="1" noChangeArrowheads="1"/>
          </p:cNvSpPr>
          <p:nvPr>
            <p:ph idx="1"/>
          </p:nvPr>
        </p:nvSpPr>
        <p:spPr>
          <a:xfrm>
            <a:off x="374328" y="1268760"/>
            <a:ext cx="8229600" cy="5376862"/>
          </a:xfrm>
        </p:spPr>
        <p:txBody>
          <a:bodyPr rIns="132080"/>
          <a:lstStyle/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Basketball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Tischtennis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 err="1">
                <a:ea typeface="Calibri" pitchFamily="34" charset="0"/>
                <a:cs typeface="Calibri" pitchFamily="34" charset="0"/>
              </a:rPr>
              <a:t>HöGy</a:t>
            </a:r>
            <a:r>
              <a:rPr lang="de-DE" altLang="de-DE" sz="2800" dirty="0">
                <a:ea typeface="Calibri" pitchFamily="34" charset="0"/>
                <a:cs typeface="Calibri" pitchFamily="34" charset="0"/>
              </a:rPr>
              <a:t> </a:t>
            </a:r>
            <a:r>
              <a:rPr lang="de-DE" altLang="de-DE" sz="2800" dirty="0" err="1">
                <a:ea typeface="Calibri" pitchFamily="34" charset="0"/>
                <a:cs typeface="Calibri" pitchFamily="34" charset="0"/>
              </a:rPr>
              <a:t>robots</a:t>
            </a:r>
            <a:endParaRPr lang="de-DE" altLang="de-DE" sz="2800" dirty="0">
              <a:ea typeface="Calibri" pitchFamily="34" charset="0"/>
              <a:cs typeface="Calibri" pitchFamily="34" charset="0"/>
            </a:endParaRP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Naturforscher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de-DE" sz="2800" dirty="0" err="1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Chemische</a:t>
            </a:r>
            <a:r>
              <a:rPr lang="en-US" altLang="de-DE" sz="2800" dirty="0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 </a:t>
            </a:r>
            <a:r>
              <a:rPr lang="en-US" altLang="de-DE" sz="2800" dirty="0" err="1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Detektive</a:t>
            </a:r>
            <a:endParaRPr lang="en-US" altLang="de-DE" sz="2800" dirty="0">
              <a:solidFill>
                <a:schemeClr val="tx1"/>
              </a:solidFill>
              <a:latin typeface="Calibri" pitchFamily="34" charset="0"/>
              <a:ea typeface="Lucida Sans Unicode" pitchFamily="34" charset="0"/>
              <a:cs typeface="Calibri" pitchFamily="34" charset="0"/>
              <a:sym typeface="Lucida Sans Unicode" pitchFamily="34" charset="0"/>
            </a:endParaRP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Medienscouts</a:t>
            </a:r>
            <a:endParaRPr lang="de-DE" altLang="de-DE" sz="2800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Sozial genial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de-DE" sz="2800" dirty="0" err="1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Streitschlichtung</a:t>
            </a:r>
            <a:endParaRPr lang="de-DE" altLang="de-DE" sz="2800" dirty="0">
              <a:ea typeface="Calibri" pitchFamily="34" charset="0"/>
              <a:cs typeface="Calibri" pitchFamily="34" charset="0"/>
            </a:endParaRP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de-DE" sz="2800" dirty="0">
                <a:ea typeface="Calibri" pitchFamily="34" charset="0"/>
                <a:cs typeface="Calibri" pitchFamily="34" charset="0"/>
              </a:rPr>
              <a:t>Marathon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de-DE" sz="2800" dirty="0" err="1">
                <a:ea typeface="Lucida Sans Unicode" pitchFamily="34" charset="0"/>
                <a:cs typeface="Calibri" pitchFamily="34" charset="0"/>
              </a:rPr>
              <a:t>Sanitäter</a:t>
            </a:r>
            <a:r>
              <a:rPr lang="en-US" altLang="de-DE" sz="2800" dirty="0">
                <a:ea typeface="Lucida Sans Unicode" pitchFamily="34" charset="0"/>
                <a:cs typeface="Calibri" pitchFamily="34" charset="0"/>
              </a:rPr>
              <a:t> </a:t>
            </a:r>
          </a:p>
          <a:p>
            <a:pPr marL="606425" indent="-457200" eaLnBrk="1" hangingPunct="1">
              <a:buClr>
                <a:schemeClr val="tx2"/>
              </a:buClr>
              <a:buFont typeface="Wingdings" pitchFamily="2" charset="2"/>
              <a:buChar char="§"/>
            </a:pPr>
            <a:endParaRPr lang="de-DE" altLang="de-DE" sz="28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7" name="Rectangle 12"/>
          <p:cNvSpPr>
            <a:spLocks/>
          </p:cNvSpPr>
          <p:nvPr/>
        </p:nvSpPr>
        <p:spPr bwMode="auto">
          <a:xfrm>
            <a:off x="4201500" y="1383707"/>
            <a:ext cx="4752008" cy="2448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606425" indent="-457200" eaLnBrk="1" hangingPunct="1">
              <a:spcBef>
                <a:spcPts val="400"/>
              </a:spcBef>
              <a:buClr>
                <a:schemeClr val="tx2"/>
              </a:buClr>
              <a:buSzPct val="68000"/>
              <a:buFont typeface="Wingdings" pitchFamily="2" charset="2"/>
              <a:buChar char="§"/>
            </a:pPr>
            <a:r>
              <a:rPr lang="en-US" altLang="de-DE" sz="2800" dirty="0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Karneval</a:t>
            </a:r>
          </a:p>
          <a:p>
            <a:pPr marL="606425" indent="-457200" eaLnBrk="1" hangingPunct="1">
              <a:spcBef>
                <a:spcPts val="400"/>
              </a:spcBef>
              <a:buClr>
                <a:schemeClr val="tx2"/>
              </a:buClr>
              <a:buSzPct val="68000"/>
              <a:buFont typeface="Wingdings" pitchFamily="2" charset="2"/>
              <a:buChar char="§"/>
            </a:pPr>
            <a:r>
              <a:rPr lang="en-US" altLang="de-DE" sz="2800" dirty="0" err="1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Schülerzeitung</a:t>
            </a:r>
            <a:endParaRPr lang="en-US" altLang="de-DE" sz="2800" dirty="0">
              <a:solidFill>
                <a:schemeClr val="tx1"/>
              </a:solidFill>
              <a:latin typeface="Calibri" pitchFamily="34" charset="0"/>
              <a:ea typeface="Lucida Sans Unicode" pitchFamily="34" charset="0"/>
              <a:cs typeface="Calibri" pitchFamily="34" charset="0"/>
              <a:sym typeface="Lucida Sans Unicode" pitchFamily="34" charset="0"/>
            </a:endParaRPr>
          </a:p>
          <a:p>
            <a:pPr marL="606425" indent="-457200" eaLnBrk="1" hangingPunct="1">
              <a:spcBef>
                <a:spcPts val="400"/>
              </a:spcBef>
              <a:buClr>
                <a:schemeClr val="tx2"/>
              </a:buClr>
              <a:buSzPct val="68000"/>
              <a:buFont typeface="Wingdings" pitchFamily="2" charset="2"/>
              <a:buChar char="§"/>
            </a:pPr>
            <a:r>
              <a:rPr lang="en-US" altLang="de-DE" sz="2800" dirty="0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Schule </a:t>
            </a:r>
            <a:r>
              <a:rPr lang="en-US" altLang="de-DE" sz="2800" dirty="0" err="1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ohne</a:t>
            </a:r>
            <a:r>
              <a:rPr lang="en-US" altLang="de-DE" sz="2800" dirty="0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 </a:t>
            </a:r>
            <a:r>
              <a:rPr lang="en-US" altLang="de-DE" sz="2800" dirty="0" err="1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Rassismus</a:t>
            </a:r>
            <a:r>
              <a:rPr lang="en-US" altLang="de-DE" sz="2800" dirty="0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-Schule </a:t>
            </a:r>
            <a:r>
              <a:rPr lang="en-US" altLang="de-DE" sz="2800" dirty="0" err="1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mit</a:t>
            </a:r>
            <a:r>
              <a:rPr lang="en-US" altLang="de-DE" sz="2800" dirty="0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 Courage</a:t>
            </a:r>
          </a:p>
          <a:p>
            <a:pPr marL="606425" indent="-457200" eaLnBrk="1" hangingPunct="1">
              <a:spcBef>
                <a:spcPts val="400"/>
              </a:spcBef>
              <a:buClr>
                <a:schemeClr val="tx2"/>
              </a:buClr>
              <a:buSzPct val="68000"/>
              <a:buFont typeface="Wingdings" pitchFamily="2" charset="2"/>
              <a:buChar char="§"/>
            </a:pPr>
            <a:r>
              <a:rPr lang="en-US" altLang="de-DE" sz="2800" dirty="0" err="1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Regenbogen</a:t>
            </a:r>
            <a:r>
              <a:rPr lang="en-US" altLang="de-DE" sz="2800" dirty="0">
                <a:solidFill>
                  <a:schemeClr val="tx1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  <a:sym typeface="Lucida Sans Unicode" pitchFamily="34" charset="0"/>
              </a:rPr>
              <a:t> AG,…</a:t>
            </a:r>
          </a:p>
        </p:txBody>
      </p:sp>
      <p:pic>
        <p:nvPicPr>
          <p:cNvPr id="10253" name="Grafik 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4626" y="3909022"/>
            <a:ext cx="3501670" cy="233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3713DB0-66A4-4584-A073-41016FB84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04" y="0"/>
            <a:ext cx="2566496" cy="204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imos">
  <a:themeElements>
    <a:clrScheme name="Essenz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75D1F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Times New Roman" pitchFamily="18" charset="0"/>
            <a:ea typeface="ヒラギノ明朝 ProN W3" charset="0"/>
            <a:cs typeface="ヒラギノ明朝 ProN W3" charset="0"/>
            <a:sym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75D1F"/>
        </a:solidFill>
        <a:ln w="12700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Times New Roman" pitchFamily="18" charset="0"/>
            <a:ea typeface="ヒラギノ明朝 ProN W3" charset="0"/>
            <a:cs typeface="ヒラギノ明朝 ProN W3" charset="0"/>
            <a:sym typeface="Times New Roman" pitchFamily="18" charset="0"/>
          </a:defRPr>
        </a:defPPr>
      </a:lstStyle>
    </a:lnDef>
  </a:objectDefaults>
  <a:extraClrSchemeLst>
    <a:extraClrScheme>
      <a:clrScheme name="Deim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1097</Words>
  <Characters>0</Characters>
  <Application>Microsoft Office PowerPoint</Application>
  <PresentationFormat>Bildschirmpräsentation (4:3)</PresentationFormat>
  <Lines>0</Lines>
  <Paragraphs>334</Paragraphs>
  <Slides>29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43" baseType="lpstr">
      <vt:lpstr>Arial</vt:lpstr>
      <vt:lpstr>Calibri</vt:lpstr>
      <vt:lpstr>Candara</vt:lpstr>
      <vt:lpstr>Lucida Sans Unicode</vt:lpstr>
      <vt:lpstr>Mangal</vt:lpstr>
      <vt:lpstr>Segoe UI Historic</vt:lpstr>
      <vt:lpstr>Times New Roman</vt:lpstr>
      <vt:lpstr>Verdana</vt:lpstr>
      <vt:lpstr>Wingdings</vt:lpstr>
      <vt:lpstr>Wingdings 2</vt:lpstr>
      <vt:lpstr>Wingdings 3</vt:lpstr>
      <vt:lpstr>ヒラギノ明朝 ProN W3</vt:lpstr>
      <vt:lpstr>ヒラギノ角ゴ ProN W3</vt:lpstr>
      <vt:lpstr>Deimos</vt:lpstr>
      <vt:lpstr>PowerPoint-Präsentation</vt:lpstr>
      <vt:lpstr>Gut behütet...</vt:lpstr>
      <vt:lpstr>Starkes ich – starkes Wir</vt:lpstr>
      <vt:lpstr> Was erwartet Ihr Kind?  </vt:lpstr>
      <vt:lpstr>Es geht los!</vt:lpstr>
      <vt:lpstr>Regulärer Schultag in Jg. 5+6</vt:lpstr>
      <vt:lpstr>Angebote am Nachmittag</vt:lpstr>
      <vt:lpstr>Angebot der ÜMI nach Anmeldung</vt:lpstr>
      <vt:lpstr>Arbeitsgemeinschaften</vt:lpstr>
      <vt:lpstr>Neue Klassen am Ende der Stufe 6</vt:lpstr>
      <vt:lpstr>Profilklassen von Klasse 7-10 </vt:lpstr>
      <vt:lpstr>Unsere Profile – Kunst-Kultur</vt:lpstr>
      <vt:lpstr>Unsere Profile – MINT</vt:lpstr>
      <vt:lpstr>Unsere Profile – Englisch bilingual</vt:lpstr>
      <vt:lpstr>Weitere Wahlmöglichkeiten...</vt:lpstr>
      <vt:lpstr>Für das Leben lernen</vt:lpstr>
      <vt:lpstr>Weitere Konzepte...</vt:lpstr>
      <vt:lpstr>Weitere Konzepte...</vt:lpstr>
      <vt:lpstr>Weitere Konzepte...</vt:lpstr>
      <vt:lpstr>Weitere Konzepte...</vt:lpstr>
      <vt:lpstr>Weitere Konzepte...</vt:lpstr>
      <vt:lpstr>Weitere Konzepte...</vt:lpstr>
      <vt:lpstr>Weitere Konzepte...</vt:lpstr>
      <vt:lpstr>Weitere Konzepte...</vt:lpstr>
      <vt:lpstr>Weitere Konzepte...</vt:lpstr>
      <vt:lpstr>Miteinander...</vt:lpstr>
      <vt:lpstr>Noch unsicher bei der Wahl der Schulform?</vt:lpstr>
      <vt:lpstr>Die nächsten Schritte...</vt:lpstr>
      <vt:lpstr>Auswahlkriterien und Aufnahme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</dc:title>
  <dc:creator>Hoegy</dc:creator>
  <cp:lastModifiedBy>liekenbrock</cp:lastModifiedBy>
  <cp:revision>237</cp:revision>
  <dcterms:modified xsi:type="dcterms:W3CDTF">2023-11-24T09:25:39Z</dcterms:modified>
</cp:coreProperties>
</file>